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Bebas Neue"/>
      <p:regular r:id="rId30"/>
    </p:embeddedFont>
    <p:embeddedFont>
      <p:font typeface="Gilda Display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A9F5F7-0C96-4758-BCE3-29D52BA391E6}">
  <a:tblStyle styleId="{49A9F5F7-0C96-4758-BCE3-29D52BA391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ildaDisplay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747c8b7d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747c8b7d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75c7fec7e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375c7fec7e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375c7fec7e_0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375c7fec7e_0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375c7fec7e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375c7fec7e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375c7fec7e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375c7fec7e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411198669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411198669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3763b96c3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3763b96c3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3763b96c3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3763b96c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43ff7a5cf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43ff7a5cf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3ff7a5cf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3ff7a5c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75c7fec7e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75c7fec7e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43ff7a5cf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43ff7a5cf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75c7fec7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75c7fec7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43ff7a5cf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43ff7a5cf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75c7fec7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75c7fec7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43ff7a5cf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43ff7a5cf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604620" y="1401000"/>
            <a:ext cx="3934800" cy="21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949300" y="3657300"/>
            <a:ext cx="5245500" cy="4095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197475" y="2394450"/>
            <a:ext cx="340077" cy="1049230"/>
            <a:chOff x="2213300" y="1528900"/>
            <a:chExt cx="340077" cy="1049230"/>
          </a:xfrm>
        </p:grpSpPr>
        <p:sp>
          <p:nvSpPr>
            <p:cNvPr id="14" name="Google Shape;14;p2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715090" y="4698983"/>
            <a:ext cx="811380" cy="811602"/>
            <a:chOff x="1369800" y="3508725"/>
            <a:chExt cx="1007050" cy="1007325"/>
          </a:xfrm>
        </p:grpSpPr>
        <p:sp>
          <p:nvSpPr>
            <p:cNvPr id="19" name="Google Shape;19;p2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" name="Google Shape;29;p2"/>
          <p:cNvCxnSpPr/>
          <p:nvPr/>
        </p:nvCxnSpPr>
        <p:spPr>
          <a:xfrm>
            <a:off x="19493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71947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1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1"/>
          <p:cNvCxnSpPr/>
          <p:nvPr/>
        </p:nvCxnSpPr>
        <p:spPr>
          <a:xfrm>
            <a:off x="1601498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1"/>
          <p:cNvCxnSpPr/>
          <p:nvPr/>
        </p:nvCxnSpPr>
        <p:spPr>
          <a:xfrm>
            <a:off x="7538756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1" name="Google Shape;161;p11"/>
          <p:cNvGrpSpPr/>
          <p:nvPr/>
        </p:nvGrpSpPr>
        <p:grpSpPr>
          <a:xfrm>
            <a:off x="197475" y="2054888"/>
            <a:ext cx="340077" cy="1049230"/>
            <a:chOff x="2213300" y="1528900"/>
            <a:chExt cx="340077" cy="1049230"/>
          </a:xfrm>
        </p:grpSpPr>
        <p:sp>
          <p:nvSpPr>
            <p:cNvPr id="162" name="Google Shape;162;p11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1"/>
          <p:cNvSpPr txBox="1"/>
          <p:nvPr>
            <p:ph hasCustomPrompt="1" type="title"/>
          </p:nvPr>
        </p:nvSpPr>
        <p:spPr>
          <a:xfrm>
            <a:off x="1605300" y="1545888"/>
            <a:ext cx="59334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7" name="Google Shape;167;p11"/>
          <p:cNvSpPr txBox="1"/>
          <p:nvPr>
            <p:ph idx="1" type="subTitle"/>
          </p:nvPr>
        </p:nvSpPr>
        <p:spPr>
          <a:xfrm>
            <a:off x="1605350" y="3186000"/>
            <a:ext cx="5933400" cy="4116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3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3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/>
          <p:nvPr>
            <p:ph hasCustomPrompt="1" type="title"/>
          </p:nvPr>
        </p:nvSpPr>
        <p:spPr>
          <a:xfrm>
            <a:off x="1179200" y="1938500"/>
            <a:ext cx="822900" cy="823200"/>
          </a:xfrm>
          <a:prstGeom prst="rect">
            <a:avLst/>
          </a:prstGeom>
          <a:solidFill>
            <a:srgbClr val="9EF8F8">
              <a:alpha val="6157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/>
          <p:nvPr>
            <p:ph idx="1" type="subTitle"/>
          </p:nvPr>
        </p:nvSpPr>
        <p:spPr>
          <a:xfrm>
            <a:off x="2079713" y="2232771"/>
            <a:ext cx="2336400" cy="55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3"/>
          <p:cNvSpPr txBox="1"/>
          <p:nvPr>
            <p:ph hasCustomPrompt="1" idx="2" type="title"/>
          </p:nvPr>
        </p:nvSpPr>
        <p:spPr>
          <a:xfrm>
            <a:off x="4805500" y="1938375"/>
            <a:ext cx="822900" cy="8232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/>
          <p:nvPr>
            <p:ph idx="3" type="subTitle"/>
          </p:nvPr>
        </p:nvSpPr>
        <p:spPr>
          <a:xfrm>
            <a:off x="5620375" y="2232792"/>
            <a:ext cx="2336400" cy="55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4" type="title"/>
          </p:nvPr>
        </p:nvSpPr>
        <p:spPr>
          <a:xfrm>
            <a:off x="1179200" y="3385475"/>
            <a:ext cx="822900" cy="823200"/>
          </a:xfrm>
          <a:prstGeom prst="rect">
            <a:avLst/>
          </a:prstGeom>
          <a:solidFill>
            <a:srgbClr val="FBA3D6">
              <a:alpha val="6111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idx="5" type="subTitle"/>
          </p:nvPr>
        </p:nvSpPr>
        <p:spPr>
          <a:xfrm>
            <a:off x="2079713" y="3676242"/>
            <a:ext cx="2336400" cy="55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3"/>
          <p:cNvSpPr txBox="1"/>
          <p:nvPr>
            <p:ph hasCustomPrompt="1" idx="6" type="title"/>
          </p:nvPr>
        </p:nvSpPr>
        <p:spPr>
          <a:xfrm>
            <a:off x="4805500" y="3385475"/>
            <a:ext cx="822900" cy="823200"/>
          </a:xfrm>
          <a:prstGeom prst="rect">
            <a:avLst/>
          </a:prstGeom>
          <a:solidFill>
            <a:srgbClr val="7479FF">
              <a:alpha val="606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idx="7" type="subTitle"/>
          </p:nvPr>
        </p:nvSpPr>
        <p:spPr>
          <a:xfrm>
            <a:off x="5620375" y="3676242"/>
            <a:ext cx="2336400" cy="55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 txBox="1"/>
          <p:nvPr>
            <p:ph idx="8" type="title"/>
          </p:nvPr>
        </p:nvSpPr>
        <p:spPr>
          <a:xfrm>
            <a:off x="720000" y="445025"/>
            <a:ext cx="770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idx="9" type="subTitle"/>
          </p:nvPr>
        </p:nvSpPr>
        <p:spPr>
          <a:xfrm>
            <a:off x="2074825" y="1911096"/>
            <a:ext cx="2336400" cy="46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13"/>
          <p:cNvSpPr txBox="1"/>
          <p:nvPr>
            <p:ph idx="13" type="subTitle"/>
          </p:nvPr>
        </p:nvSpPr>
        <p:spPr>
          <a:xfrm>
            <a:off x="5620375" y="1911096"/>
            <a:ext cx="2336400" cy="46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p13"/>
          <p:cNvSpPr txBox="1"/>
          <p:nvPr>
            <p:ph idx="14" type="subTitle"/>
          </p:nvPr>
        </p:nvSpPr>
        <p:spPr>
          <a:xfrm>
            <a:off x="2074825" y="3354121"/>
            <a:ext cx="2336400" cy="46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13"/>
          <p:cNvSpPr txBox="1"/>
          <p:nvPr>
            <p:ph idx="15" type="subTitle"/>
          </p:nvPr>
        </p:nvSpPr>
        <p:spPr>
          <a:xfrm>
            <a:off x="5620380" y="3354121"/>
            <a:ext cx="2336400" cy="46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85" name="Google Shape;185;p13"/>
          <p:cNvGrpSpPr/>
          <p:nvPr/>
        </p:nvGrpSpPr>
        <p:grpSpPr>
          <a:xfrm rot="10800000">
            <a:off x="197475" y="727089"/>
            <a:ext cx="340077" cy="1049230"/>
            <a:chOff x="2213300" y="1528900"/>
            <a:chExt cx="340077" cy="1049230"/>
          </a:xfrm>
        </p:grpSpPr>
        <p:sp>
          <p:nvSpPr>
            <p:cNvPr id="186" name="Google Shape;186;p13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0" name="Google Shape;190;p13"/>
          <p:cNvCxnSpPr/>
          <p:nvPr/>
        </p:nvCxnSpPr>
        <p:spPr>
          <a:xfrm>
            <a:off x="7150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3"/>
          <p:cNvCxnSpPr/>
          <p:nvPr/>
        </p:nvCxnSpPr>
        <p:spPr>
          <a:xfrm>
            <a:off x="84289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4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4"/>
          <p:cNvSpPr txBox="1"/>
          <p:nvPr>
            <p:ph type="title"/>
          </p:nvPr>
        </p:nvSpPr>
        <p:spPr>
          <a:xfrm>
            <a:off x="2109100" y="3399250"/>
            <a:ext cx="4925700" cy="4971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6" name="Google Shape;196;p14"/>
          <p:cNvSpPr txBox="1"/>
          <p:nvPr>
            <p:ph idx="1" type="subTitle"/>
          </p:nvPr>
        </p:nvSpPr>
        <p:spPr>
          <a:xfrm>
            <a:off x="2109100" y="1441975"/>
            <a:ext cx="4925700" cy="18240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197" name="Google Shape;197;p14"/>
          <p:cNvCxnSpPr/>
          <p:nvPr/>
        </p:nvCxnSpPr>
        <p:spPr>
          <a:xfrm>
            <a:off x="70348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4"/>
          <p:cNvCxnSpPr/>
          <p:nvPr/>
        </p:nvCxnSpPr>
        <p:spPr>
          <a:xfrm>
            <a:off x="2109794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9" name="Google Shape;199;p14"/>
          <p:cNvGrpSpPr/>
          <p:nvPr/>
        </p:nvGrpSpPr>
        <p:grpSpPr>
          <a:xfrm flipH="1" rot="10800000">
            <a:off x="8602698" y="392748"/>
            <a:ext cx="340077" cy="1049230"/>
            <a:chOff x="2213300" y="1528900"/>
            <a:chExt cx="340077" cy="1049230"/>
          </a:xfrm>
        </p:grpSpPr>
        <p:sp>
          <p:nvSpPr>
            <p:cNvPr id="200" name="Google Shape;200;p14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5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5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/>
          <p:nvPr>
            <p:ph type="title"/>
          </p:nvPr>
        </p:nvSpPr>
        <p:spPr>
          <a:xfrm>
            <a:off x="719200" y="1496700"/>
            <a:ext cx="3852900" cy="215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8" name="Google Shape;208;p15"/>
          <p:cNvSpPr txBox="1"/>
          <p:nvPr>
            <p:ph idx="1" type="subTitle"/>
          </p:nvPr>
        </p:nvSpPr>
        <p:spPr>
          <a:xfrm>
            <a:off x="4572100" y="1492600"/>
            <a:ext cx="3852900" cy="21645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9" name="Google Shape;209;p15"/>
          <p:cNvCxnSpPr/>
          <p:nvPr/>
        </p:nvCxnSpPr>
        <p:spPr>
          <a:xfrm>
            <a:off x="7192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15"/>
          <p:cNvCxnSpPr/>
          <p:nvPr/>
        </p:nvCxnSpPr>
        <p:spPr>
          <a:xfrm>
            <a:off x="45720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5"/>
          <p:cNvCxnSpPr/>
          <p:nvPr/>
        </p:nvCxnSpPr>
        <p:spPr>
          <a:xfrm>
            <a:off x="8428913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 txBox="1"/>
          <p:nvPr>
            <p:ph type="title"/>
          </p:nvPr>
        </p:nvSpPr>
        <p:spPr>
          <a:xfrm flipH="1">
            <a:off x="4572100" y="1496700"/>
            <a:ext cx="3852900" cy="215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16"/>
          <p:cNvSpPr txBox="1"/>
          <p:nvPr>
            <p:ph idx="1" type="subTitle"/>
          </p:nvPr>
        </p:nvSpPr>
        <p:spPr>
          <a:xfrm flipH="1">
            <a:off x="719200" y="1492600"/>
            <a:ext cx="3852900" cy="21645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16"/>
          <p:cNvCxnSpPr/>
          <p:nvPr/>
        </p:nvCxnSpPr>
        <p:spPr>
          <a:xfrm>
            <a:off x="45720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16"/>
          <p:cNvCxnSpPr/>
          <p:nvPr/>
        </p:nvCxnSpPr>
        <p:spPr>
          <a:xfrm>
            <a:off x="8428913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16"/>
          <p:cNvCxnSpPr/>
          <p:nvPr/>
        </p:nvCxnSpPr>
        <p:spPr>
          <a:xfrm>
            <a:off x="7192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7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7"/>
          <p:cNvSpPr/>
          <p:nvPr>
            <p:ph idx="2" type="pic"/>
          </p:nvPr>
        </p:nvSpPr>
        <p:spPr>
          <a:xfrm>
            <a:off x="5427675" y="1705025"/>
            <a:ext cx="2521500" cy="2148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7"/>
          <p:cNvSpPr txBox="1"/>
          <p:nvPr>
            <p:ph type="title"/>
          </p:nvPr>
        </p:nvSpPr>
        <p:spPr>
          <a:xfrm>
            <a:off x="720000" y="445025"/>
            <a:ext cx="770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25" name="Google Shape;225;p17"/>
          <p:cNvCxnSpPr/>
          <p:nvPr/>
        </p:nvCxnSpPr>
        <p:spPr>
          <a:xfrm>
            <a:off x="79490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17"/>
          <p:cNvCxnSpPr/>
          <p:nvPr/>
        </p:nvCxnSpPr>
        <p:spPr>
          <a:xfrm>
            <a:off x="11949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17"/>
          <p:cNvSpPr txBox="1"/>
          <p:nvPr>
            <p:ph idx="1" type="body"/>
          </p:nvPr>
        </p:nvSpPr>
        <p:spPr>
          <a:xfrm>
            <a:off x="1197325" y="1697288"/>
            <a:ext cx="4101900" cy="21489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8" name="Google Shape;228;p17"/>
          <p:cNvGrpSpPr/>
          <p:nvPr/>
        </p:nvGrpSpPr>
        <p:grpSpPr>
          <a:xfrm flipH="1" rot="10800000">
            <a:off x="8366850" y="223575"/>
            <a:ext cx="340077" cy="1049230"/>
            <a:chOff x="2213300" y="1528900"/>
            <a:chExt cx="340077" cy="1049230"/>
          </a:xfrm>
        </p:grpSpPr>
        <p:sp>
          <p:nvSpPr>
            <p:cNvPr id="229" name="Google Shape;229;p17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_1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type="title"/>
          </p:nvPr>
        </p:nvSpPr>
        <p:spPr>
          <a:xfrm flipH="1">
            <a:off x="843450" y="1365750"/>
            <a:ext cx="3604500" cy="11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7" name="Google Shape;237;p18"/>
          <p:cNvSpPr txBox="1"/>
          <p:nvPr>
            <p:ph idx="1" type="subTitle"/>
          </p:nvPr>
        </p:nvSpPr>
        <p:spPr>
          <a:xfrm flipH="1">
            <a:off x="843450" y="2572893"/>
            <a:ext cx="3604500" cy="11727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8" name="Google Shape;238;p18"/>
          <p:cNvCxnSpPr/>
          <p:nvPr/>
        </p:nvCxnSpPr>
        <p:spPr>
          <a:xfrm>
            <a:off x="719200" y="25597"/>
            <a:ext cx="0" cy="51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18"/>
          <p:cNvCxnSpPr/>
          <p:nvPr/>
        </p:nvCxnSpPr>
        <p:spPr>
          <a:xfrm>
            <a:off x="4572000" y="0"/>
            <a:ext cx="0" cy="51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18"/>
          <p:cNvCxnSpPr/>
          <p:nvPr/>
        </p:nvCxnSpPr>
        <p:spPr>
          <a:xfrm>
            <a:off x="8430775" y="145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9"/>
          <p:cNvGrpSpPr/>
          <p:nvPr/>
        </p:nvGrpSpPr>
        <p:grpSpPr>
          <a:xfrm flipH="1">
            <a:off x="0" y="0"/>
            <a:ext cx="9144003" cy="5143501"/>
            <a:chOff x="0" y="0"/>
            <a:chExt cx="9144003" cy="5143501"/>
          </a:xfrm>
        </p:grpSpPr>
        <p:pic>
          <p:nvPicPr>
            <p:cNvPr id="243" name="Google Shape;243;p19"/>
            <p:cNvPicPr preferRelativeResize="0"/>
            <p:nvPr/>
          </p:nvPicPr>
          <p:blipFill>
            <a:blip r:embed="rId2">
              <a:alphaModFix amt="78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9"/>
            <p:cNvPicPr preferRelativeResize="0"/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19"/>
          <p:cNvSpPr txBox="1"/>
          <p:nvPr>
            <p:ph type="title"/>
          </p:nvPr>
        </p:nvSpPr>
        <p:spPr>
          <a:xfrm>
            <a:off x="720000" y="445025"/>
            <a:ext cx="770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46" name="Google Shape;246;p19"/>
          <p:cNvCxnSpPr/>
          <p:nvPr/>
        </p:nvCxnSpPr>
        <p:spPr>
          <a:xfrm>
            <a:off x="134938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19"/>
          <p:cNvCxnSpPr/>
          <p:nvPr/>
        </p:nvCxnSpPr>
        <p:spPr>
          <a:xfrm>
            <a:off x="763509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19"/>
          <p:cNvSpPr/>
          <p:nvPr/>
        </p:nvSpPr>
        <p:spPr>
          <a:xfrm flipH="1" rot="10800000">
            <a:off x="375527" y="3856438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 flipH="1" rot="10800000">
            <a:off x="375527" y="2885841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 flipH="1" rot="10800000">
            <a:off x="8089327" y="3856438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 flipH="1" rot="10800000">
            <a:off x="8089327" y="2885841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19"/>
          <p:cNvGrpSpPr/>
          <p:nvPr/>
        </p:nvGrpSpPr>
        <p:grpSpPr>
          <a:xfrm flipH="1" rot="10800000">
            <a:off x="8018069" y="1619905"/>
            <a:ext cx="811380" cy="811602"/>
            <a:chOff x="1369800" y="3508725"/>
            <a:chExt cx="1007050" cy="1007325"/>
          </a:xfrm>
        </p:grpSpPr>
        <p:sp>
          <p:nvSpPr>
            <p:cNvPr id="253" name="Google Shape;253;p19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19"/>
          <p:cNvGrpSpPr/>
          <p:nvPr/>
        </p:nvGrpSpPr>
        <p:grpSpPr>
          <a:xfrm flipH="1" rot="10800000">
            <a:off x="545066" y="1500061"/>
            <a:ext cx="340077" cy="1049230"/>
            <a:chOff x="2213300" y="1528900"/>
            <a:chExt cx="340077" cy="1049230"/>
          </a:xfrm>
        </p:grpSpPr>
        <p:sp>
          <p:nvSpPr>
            <p:cNvPr id="264" name="Google Shape;264;p19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0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0"/>
          <p:cNvSpPr txBox="1"/>
          <p:nvPr>
            <p:ph type="title"/>
          </p:nvPr>
        </p:nvSpPr>
        <p:spPr>
          <a:xfrm>
            <a:off x="720000" y="445025"/>
            <a:ext cx="36987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2" name="Google Shape;272;p20"/>
          <p:cNvGrpSpPr/>
          <p:nvPr/>
        </p:nvGrpSpPr>
        <p:grpSpPr>
          <a:xfrm flipH="1" rot="10800000">
            <a:off x="8613445" y="659975"/>
            <a:ext cx="340077" cy="1049230"/>
            <a:chOff x="2213300" y="1528900"/>
            <a:chExt cx="340077" cy="1049230"/>
          </a:xfrm>
        </p:grpSpPr>
        <p:sp>
          <p:nvSpPr>
            <p:cNvPr id="273" name="Google Shape;273;p20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>
            <p:ph type="title"/>
          </p:nvPr>
        </p:nvSpPr>
        <p:spPr>
          <a:xfrm>
            <a:off x="2301900" y="2358500"/>
            <a:ext cx="4540200" cy="11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4014625" y="1202625"/>
            <a:ext cx="1114800" cy="1115700"/>
          </a:xfrm>
          <a:prstGeom prst="rect">
            <a:avLst/>
          </a:prstGeom>
          <a:solidFill>
            <a:srgbClr val="9EF8F8">
              <a:alpha val="6157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1949300" y="3529275"/>
            <a:ext cx="5245500" cy="4116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" name="Google Shape;37;p3"/>
          <p:cNvCxnSpPr/>
          <p:nvPr/>
        </p:nvCxnSpPr>
        <p:spPr>
          <a:xfrm>
            <a:off x="19493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3"/>
          <p:cNvSpPr/>
          <p:nvPr/>
        </p:nvSpPr>
        <p:spPr>
          <a:xfrm>
            <a:off x="1609721" y="35177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3"/>
          <p:cNvCxnSpPr/>
          <p:nvPr/>
        </p:nvCxnSpPr>
        <p:spPr>
          <a:xfrm>
            <a:off x="71947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" name="Google Shape;40;p3"/>
          <p:cNvGrpSpPr/>
          <p:nvPr/>
        </p:nvGrpSpPr>
        <p:grpSpPr>
          <a:xfrm>
            <a:off x="715090" y="4698983"/>
            <a:ext cx="811380" cy="811602"/>
            <a:chOff x="1369800" y="3508725"/>
            <a:chExt cx="1007050" cy="1007325"/>
          </a:xfrm>
        </p:grpSpPr>
        <p:sp>
          <p:nvSpPr>
            <p:cNvPr id="41" name="Google Shape;41;p3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197475" y="2394450"/>
            <a:ext cx="340077" cy="1049230"/>
            <a:chOff x="2213300" y="1528900"/>
            <a:chExt cx="340077" cy="1049230"/>
          </a:xfrm>
        </p:grpSpPr>
        <p:sp>
          <p:nvSpPr>
            <p:cNvPr id="52" name="Google Shape;52;p3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1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1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1"/>
          <p:cNvSpPr txBox="1"/>
          <p:nvPr>
            <p:ph type="title"/>
          </p:nvPr>
        </p:nvSpPr>
        <p:spPr>
          <a:xfrm>
            <a:off x="720000" y="445025"/>
            <a:ext cx="770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81" name="Google Shape;281;p21"/>
          <p:cNvCxnSpPr/>
          <p:nvPr/>
        </p:nvCxnSpPr>
        <p:spPr>
          <a:xfrm rot="10800000">
            <a:off x="-1875" y="460849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1"/>
          <p:cNvCxnSpPr/>
          <p:nvPr/>
        </p:nvCxnSpPr>
        <p:spPr>
          <a:xfrm>
            <a:off x="7150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1"/>
          <p:cNvCxnSpPr/>
          <p:nvPr/>
        </p:nvCxnSpPr>
        <p:spPr>
          <a:xfrm>
            <a:off x="84289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1"/>
          <p:cNvSpPr/>
          <p:nvPr/>
        </p:nvSpPr>
        <p:spPr>
          <a:xfrm>
            <a:off x="20421" y="426892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8446871" y="426892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2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2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2"/>
          <p:cNvSpPr txBox="1"/>
          <p:nvPr>
            <p:ph type="title"/>
          </p:nvPr>
        </p:nvSpPr>
        <p:spPr>
          <a:xfrm>
            <a:off x="720000" y="445025"/>
            <a:ext cx="7704000" cy="7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7150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2"/>
          <p:cNvCxnSpPr/>
          <p:nvPr/>
        </p:nvCxnSpPr>
        <p:spPr>
          <a:xfrm rot="10800000">
            <a:off x="0" y="4608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2"/>
          <p:cNvCxnSpPr/>
          <p:nvPr/>
        </p:nvCxnSpPr>
        <p:spPr>
          <a:xfrm>
            <a:off x="84289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2"/>
          <p:cNvCxnSpPr/>
          <p:nvPr/>
        </p:nvCxnSpPr>
        <p:spPr>
          <a:xfrm rot="10800000">
            <a:off x="0" y="4608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2"/>
          <p:cNvCxnSpPr/>
          <p:nvPr/>
        </p:nvCxnSpPr>
        <p:spPr>
          <a:xfrm>
            <a:off x="71918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2"/>
          <p:cNvCxnSpPr/>
          <p:nvPr/>
        </p:nvCxnSpPr>
        <p:spPr>
          <a:xfrm>
            <a:off x="842889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6" name="Google Shape;296;p22"/>
          <p:cNvGrpSpPr/>
          <p:nvPr/>
        </p:nvGrpSpPr>
        <p:grpSpPr>
          <a:xfrm rot="10800000">
            <a:off x="197475" y="727089"/>
            <a:ext cx="340077" cy="1049230"/>
            <a:chOff x="2213300" y="1528900"/>
            <a:chExt cx="340077" cy="1049230"/>
          </a:xfrm>
        </p:grpSpPr>
        <p:sp>
          <p:nvSpPr>
            <p:cNvPr id="297" name="Google Shape;297;p22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2"/>
          <p:cNvSpPr/>
          <p:nvPr/>
        </p:nvSpPr>
        <p:spPr>
          <a:xfrm flipH="1">
            <a:off x="40848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8423923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3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3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3"/>
          <p:cNvSpPr txBox="1"/>
          <p:nvPr>
            <p:ph idx="1" type="subTitle"/>
          </p:nvPr>
        </p:nvSpPr>
        <p:spPr>
          <a:xfrm>
            <a:off x="2322576" y="1571967"/>
            <a:ext cx="1161300" cy="31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7" name="Google Shape;307;p23"/>
          <p:cNvSpPr txBox="1"/>
          <p:nvPr>
            <p:ph type="title"/>
          </p:nvPr>
        </p:nvSpPr>
        <p:spPr>
          <a:xfrm>
            <a:off x="720000" y="445025"/>
            <a:ext cx="770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8" name="Google Shape;308;p23"/>
          <p:cNvSpPr txBox="1"/>
          <p:nvPr>
            <p:ph idx="2" type="subTitle"/>
          </p:nvPr>
        </p:nvSpPr>
        <p:spPr>
          <a:xfrm>
            <a:off x="2322576" y="2546601"/>
            <a:ext cx="1161300" cy="31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9" name="Google Shape;309;p23"/>
          <p:cNvSpPr txBox="1"/>
          <p:nvPr>
            <p:ph idx="3" type="subTitle"/>
          </p:nvPr>
        </p:nvSpPr>
        <p:spPr>
          <a:xfrm>
            <a:off x="2322576" y="3521226"/>
            <a:ext cx="1161300" cy="31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10" name="Google Shape;310;p23"/>
          <p:cNvCxnSpPr/>
          <p:nvPr/>
        </p:nvCxnSpPr>
        <p:spPr>
          <a:xfrm>
            <a:off x="13130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23"/>
          <p:cNvCxnSpPr/>
          <p:nvPr/>
        </p:nvCxnSpPr>
        <p:spPr>
          <a:xfrm>
            <a:off x="7831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3"/>
          <p:cNvSpPr txBox="1"/>
          <p:nvPr>
            <p:ph idx="4" type="body"/>
          </p:nvPr>
        </p:nvSpPr>
        <p:spPr>
          <a:xfrm>
            <a:off x="3493008" y="1572768"/>
            <a:ext cx="4316100" cy="56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✦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" name="Google Shape;313;p23"/>
          <p:cNvSpPr txBox="1"/>
          <p:nvPr>
            <p:ph idx="5" type="body"/>
          </p:nvPr>
        </p:nvSpPr>
        <p:spPr>
          <a:xfrm>
            <a:off x="3493008" y="2546593"/>
            <a:ext cx="4316100" cy="56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✦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4" name="Google Shape;314;p23"/>
          <p:cNvSpPr txBox="1"/>
          <p:nvPr>
            <p:ph idx="6" type="body"/>
          </p:nvPr>
        </p:nvSpPr>
        <p:spPr>
          <a:xfrm>
            <a:off x="3493008" y="3521218"/>
            <a:ext cx="4316100" cy="56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✦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4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4"/>
          <p:cNvSpPr txBox="1"/>
          <p:nvPr>
            <p:ph idx="1" type="subTitle"/>
          </p:nvPr>
        </p:nvSpPr>
        <p:spPr>
          <a:xfrm>
            <a:off x="1408050" y="1938500"/>
            <a:ext cx="2243100" cy="42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2" type="subTitle"/>
          </p:nvPr>
        </p:nvSpPr>
        <p:spPr>
          <a:xfrm>
            <a:off x="1408051" y="2187360"/>
            <a:ext cx="2243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4"/>
          <p:cNvSpPr txBox="1"/>
          <p:nvPr>
            <p:ph idx="3" type="subTitle"/>
          </p:nvPr>
        </p:nvSpPr>
        <p:spPr>
          <a:xfrm>
            <a:off x="5632125" y="2181647"/>
            <a:ext cx="2243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408051" y="3292723"/>
            <a:ext cx="2243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4"/>
          <p:cNvSpPr txBox="1"/>
          <p:nvPr>
            <p:ph idx="5" type="subTitle"/>
          </p:nvPr>
        </p:nvSpPr>
        <p:spPr>
          <a:xfrm>
            <a:off x="5632125" y="3292723"/>
            <a:ext cx="22431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4"/>
          <p:cNvSpPr txBox="1"/>
          <p:nvPr>
            <p:ph type="title"/>
          </p:nvPr>
        </p:nvSpPr>
        <p:spPr>
          <a:xfrm>
            <a:off x="720000" y="445025"/>
            <a:ext cx="770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24"/>
          <p:cNvSpPr txBox="1"/>
          <p:nvPr>
            <p:ph idx="6" type="subTitle"/>
          </p:nvPr>
        </p:nvSpPr>
        <p:spPr>
          <a:xfrm>
            <a:off x="1408050" y="3043849"/>
            <a:ext cx="2243100" cy="42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5" name="Google Shape;325;p24"/>
          <p:cNvSpPr txBox="1"/>
          <p:nvPr>
            <p:ph idx="7" type="subTitle"/>
          </p:nvPr>
        </p:nvSpPr>
        <p:spPr>
          <a:xfrm>
            <a:off x="5632124" y="1938500"/>
            <a:ext cx="2243100" cy="42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6" name="Google Shape;326;p24"/>
          <p:cNvSpPr txBox="1"/>
          <p:nvPr>
            <p:ph idx="8" type="subTitle"/>
          </p:nvPr>
        </p:nvSpPr>
        <p:spPr>
          <a:xfrm>
            <a:off x="5632123" y="3043849"/>
            <a:ext cx="2243100" cy="42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27" name="Google Shape;327;p24"/>
          <p:cNvCxnSpPr/>
          <p:nvPr/>
        </p:nvCxnSpPr>
        <p:spPr>
          <a:xfrm>
            <a:off x="7150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4"/>
          <p:cNvCxnSpPr/>
          <p:nvPr/>
        </p:nvCxnSpPr>
        <p:spPr>
          <a:xfrm>
            <a:off x="84289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5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5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5"/>
          <p:cNvSpPr txBox="1"/>
          <p:nvPr>
            <p:ph type="title"/>
          </p:nvPr>
        </p:nvSpPr>
        <p:spPr>
          <a:xfrm>
            <a:off x="720000" y="445025"/>
            <a:ext cx="770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3" name="Google Shape;333;p25"/>
          <p:cNvSpPr txBox="1"/>
          <p:nvPr>
            <p:ph idx="1" type="subTitle"/>
          </p:nvPr>
        </p:nvSpPr>
        <p:spPr>
          <a:xfrm>
            <a:off x="1632504" y="2231801"/>
            <a:ext cx="15144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5"/>
          <p:cNvSpPr txBox="1"/>
          <p:nvPr>
            <p:ph idx="2" type="subTitle"/>
          </p:nvPr>
        </p:nvSpPr>
        <p:spPr>
          <a:xfrm>
            <a:off x="4268741" y="2231803"/>
            <a:ext cx="15231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5"/>
          <p:cNvSpPr txBox="1"/>
          <p:nvPr>
            <p:ph idx="3" type="subTitle"/>
          </p:nvPr>
        </p:nvSpPr>
        <p:spPr>
          <a:xfrm>
            <a:off x="6906301" y="2231803"/>
            <a:ext cx="15231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5"/>
          <p:cNvSpPr txBox="1"/>
          <p:nvPr>
            <p:ph idx="4" type="subTitle"/>
          </p:nvPr>
        </p:nvSpPr>
        <p:spPr>
          <a:xfrm>
            <a:off x="1634793" y="3351303"/>
            <a:ext cx="15177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25"/>
          <p:cNvSpPr txBox="1"/>
          <p:nvPr>
            <p:ph idx="5" type="subTitle"/>
          </p:nvPr>
        </p:nvSpPr>
        <p:spPr>
          <a:xfrm>
            <a:off x="4263180" y="3351303"/>
            <a:ext cx="15231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5"/>
          <p:cNvSpPr txBox="1"/>
          <p:nvPr>
            <p:ph idx="6" type="subTitle"/>
          </p:nvPr>
        </p:nvSpPr>
        <p:spPr>
          <a:xfrm>
            <a:off x="6906300" y="3351301"/>
            <a:ext cx="15231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5"/>
          <p:cNvSpPr txBox="1"/>
          <p:nvPr>
            <p:ph idx="7" type="subTitle"/>
          </p:nvPr>
        </p:nvSpPr>
        <p:spPr>
          <a:xfrm>
            <a:off x="1629336" y="1906525"/>
            <a:ext cx="1514400" cy="465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0" name="Google Shape;340;p25"/>
          <p:cNvSpPr txBox="1"/>
          <p:nvPr>
            <p:ph idx="8" type="subTitle"/>
          </p:nvPr>
        </p:nvSpPr>
        <p:spPr>
          <a:xfrm>
            <a:off x="4268745" y="1906525"/>
            <a:ext cx="1523100" cy="465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1" name="Google Shape;341;p25"/>
          <p:cNvSpPr txBox="1"/>
          <p:nvPr>
            <p:ph idx="9" type="subTitle"/>
          </p:nvPr>
        </p:nvSpPr>
        <p:spPr>
          <a:xfrm>
            <a:off x="6906302" y="1906525"/>
            <a:ext cx="1523100" cy="465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2" name="Google Shape;342;p25"/>
          <p:cNvSpPr txBox="1"/>
          <p:nvPr>
            <p:ph idx="13" type="subTitle"/>
          </p:nvPr>
        </p:nvSpPr>
        <p:spPr>
          <a:xfrm>
            <a:off x="1631620" y="3021345"/>
            <a:ext cx="1517700" cy="465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3" name="Google Shape;343;p25"/>
          <p:cNvSpPr txBox="1"/>
          <p:nvPr>
            <p:ph idx="14" type="subTitle"/>
          </p:nvPr>
        </p:nvSpPr>
        <p:spPr>
          <a:xfrm>
            <a:off x="4263185" y="3021339"/>
            <a:ext cx="1523100" cy="465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4" name="Google Shape;344;p25"/>
          <p:cNvSpPr txBox="1"/>
          <p:nvPr>
            <p:ph idx="15" type="subTitle"/>
          </p:nvPr>
        </p:nvSpPr>
        <p:spPr>
          <a:xfrm>
            <a:off x="6906302" y="3021337"/>
            <a:ext cx="1523100" cy="465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45" name="Google Shape;345;p25"/>
          <p:cNvCxnSpPr/>
          <p:nvPr/>
        </p:nvCxnSpPr>
        <p:spPr>
          <a:xfrm>
            <a:off x="84289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5"/>
          <p:cNvCxnSpPr/>
          <p:nvPr/>
        </p:nvCxnSpPr>
        <p:spPr>
          <a:xfrm>
            <a:off x="7150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>
            <p:ph hasCustomPrompt="1" type="title"/>
          </p:nvPr>
        </p:nvSpPr>
        <p:spPr>
          <a:xfrm>
            <a:off x="1949300" y="540000"/>
            <a:ext cx="5245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1" name="Google Shape;351;p26"/>
          <p:cNvSpPr txBox="1"/>
          <p:nvPr>
            <p:ph idx="1" type="subTitle"/>
          </p:nvPr>
        </p:nvSpPr>
        <p:spPr>
          <a:xfrm>
            <a:off x="1949300" y="1368301"/>
            <a:ext cx="5245500" cy="4116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26"/>
          <p:cNvSpPr txBox="1"/>
          <p:nvPr>
            <p:ph hasCustomPrompt="1" idx="2" type="title"/>
          </p:nvPr>
        </p:nvSpPr>
        <p:spPr>
          <a:xfrm>
            <a:off x="1949300" y="1954292"/>
            <a:ext cx="5245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3" name="Google Shape;353;p26"/>
          <p:cNvSpPr txBox="1"/>
          <p:nvPr>
            <p:ph idx="3" type="subTitle"/>
          </p:nvPr>
        </p:nvSpPr>
        <p:spPr>
          <a:xfrm>
            <a:off x="1949300" y="2782594"/>
            <a:ext cx="5245500" cy="4116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6"/>
          <p:cNvSpPr txBox="1"/>
          <p:nvPr>
            <p:ph hasCustomPrompt="1" idx="4" type="title"/>
          </p:nvPr>
        </p:nvSpPr>
        <p:spPr>
          <a:xfrm>
            <a:off x="1949300" y="3368596"/>
            <a:ext cx="5245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5" name="Google Shape;355;p26"/>
          <p:cNvSpPr txBox="1"/>
          <p:nvPr>
            <p:ph idx="5" type="subTitle"/>
          </p:nvPr>
        </p:nvSpPr>
        <p:spPr>
          <a:xfrm>
            <a:off x="1949300" y="4196899"/>
            <a:ext cx="5245500" cy="4116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6" name="Google Shape;356;p26"/>
          <p:cNvCxnSpPr/>
          <p:nvPr/>
        </p:nvCxnSpPr>
        <p:spPr>
          <a:xfrm>
            <a:off x="19493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>
            <a:off x="71947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 txBox="1"/>
          <p:nvPr>
            <p:ph type="ctrTitle"/>
          </p:nvPr>
        </p:nvSpPr>
        <p:spPr>
          <a:xfrm>
            <a:off x="2626977" y="542200"/>
            <a:ext cx="38898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2" name="Google Shape;362;p27"/>
          <p:cNvSpPr txBox="1"/>
          <p:nvPr>
            <p:ph idx="1" type="subTitle"/>
          </p:nvPr>
        </p:nvSpPr>
        <p:spPr>
          <a:xfrm>
            <a:off x="2685850" y="2333475"/>
            <a:ext cx="3772500" cy="12570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3" name="Google Shape;363;p27"/>
          <p:cNvSpPr txBox="1"/>
          <p:nvPr/>
        </p:nvSpPr>
        <p:spPr>
          <a:xfrm>
            <a:off x="2685675" y="3992900"/>
            <a:ext cx="3772500" cy="615600"/>
          </a:xfrm>
          <a:prstGeom prst="rect">
            <a:avLst/>
          </a:prstGeom>
          <a:solidFill>
            <a:srgbClr val="FFFF82">
              <a:alpha val="6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4" name="Google Shape;364;p27"/>
          <p:cNvCxnSpPr/>
          <p:nvPr/>
        </p:nvCxnSpPr>
        <p:spPr>
          <a:xfrm>
            <a:off x="19493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27"/>
          <p:cNvCxnSpPr/>
          <p:nvPr/>
        </p:nvCxnSpPr>
        <p:spPr>
          <a:xfrm>
            <a:off x="71947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8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28"/>
          <p:cNvCxnSpPr/>
          <p:nvPr/>
        </p:nvCxnSpPr>
        <p:spPr>
          <a:xfrm>
            <a:off x="7192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28"/>
          <p:cNvCxnSpPr/>
          <p:nvPr/>
        </p:nvCxnSpPr>
        <p:spPr>
          <a:xfrm>
            <a:off x="45720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8"/>
          <p:cNvCxnSpPr/>
          <p:nvPr/>
        </p:nvCxnSpPr>
        <p:spPr>
          <a:xfrm rot="10800000">
            <a:off x="-1875" y="365122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28"/>
          <p:cNvCxnSpPr/>
          <p:nvPr/>
        </p:nvCxnSpPr>
        <p:spPr>
          <a:xfrm rot="10800000">
            <a:off x="-1875" y="14926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28"/>
          <p:cNvSpPr/>
          <p:nvPr/>
        </p:nvSpPr>
        <p:spPr>
          <a:xfrm>
            <a:off x="379621" y="380965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4234484" y="65595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8"/>
          <p:cNvGrpSpPr/>
          <p:nvPr/>
        </p:nvGrpSpPr>
        <p:grpSpPr>
          <a:xfrm flipH="1" rot="10800000">
            <a:off x="8258863" y="223575"/>
            <a:ext cx="340077" cy="1049230"/>
            <a:chOff x="2213300" y="1528900"/>
            <a:chExt cx="340077" cy="1049230"/>
          </a:xfrm>
        </p:grpSpPr>
        <p:sp>
          <p:nvSpPr>
            <p:cNvPr id="376" name="Google Shape;376;p28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0" name="Google Shape;380;p28"/>
          <p:cNvCxnSpPr/>
          <p:nvPr/>
        </p:nvCxnSpPr>
        <p:spPr>
          <a:xfrm>
            <a:off x="8428913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8"/>
          <p:cNvSpPr/>
          <p:nvPr/>
        </p:nvSpPr>
        <p:spPr>
          <a:xfrm>
            <a:off x="8089334" y="380965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9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9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29"/>
          <p:cNvGrpSpPr/>
          <p:nvPr/>
        </p:nvGrpSpPr>
        <p:grpSpPr>
          <a:xfrm flipH="1">
            <a:off x="309420" y="494747"/>
            <a:ext cx="811380" cy="811602"/>
            <a:chOff x="1369800" y="3508725"/>
            <a:chExt cx="1007050" cy="1007325"/>
          </a:xfrm>
        </p:grpSpPr>
        <p:sp>
          <p:nvSpPr>
            <p:cNvPr id="386" name="Google Shape;386;p29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6" name="Google Shape;396;p29"/>
          <p:cNvCxnSpPr/>
          <p:nvPr/>
        </p:nvCxnSpPr>
        <p:spPr>
          <a:xfrm>
            <a:off x="8428953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29"/>
          <p:cNvCxnSpPr/>
          <p:nvPr/>
        </p:nvCxnSpPr>
        <p:spPr>
          <a:xfrm>
            <a:off x="715103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29"/>
          <p:cNvCxnSpPr/>
          <p:nvPr/>
        </p:nvCxnSpPr>
        <p:spPr>
          <a:xfrm>
            <a:off x="3" y="4608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29"/>
          <p:cNvSpPr/>
          <p:nvPr/>
        </p:nvSpPr>
        <p:spPr>
          <a:xfrm flipH="1">
            <a:off x="375529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/>
          <p:nvPr/>
        </p:nvSpPr>
        <p:spPr>
          <a:xfrm flipH="1">
            <a:off x="8089329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9"/>
          <p:cNvGrpSpPr/>
          <p:nvPr/>
        </p:nvGrpSpPr>
        <p:grpSpPr>
          <a:xfrm flipH="1" rot="10800000">
            <a:off x="8606450" y="727089"/>
            <a:ext cx="340077" cy="1049230"/>
            <a:chOff x="2213300" y="1528900"/>
            <a:chExt cx="340077" cy="1049230"/>
          </a:xfrm>
        </p:grpSpPr>
        <p:sp>
          <p:nvSpPr>
            <p:cNvPr id="402" name="Google Shape;402;p29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9"/>
          <p:cNvSpPr/>
          <p:nvPr/>
        </p:nvSpPr>
        <p:spPr>
          <a:xfrm flipH="1">
            <a:off x="545075" y="1728537"/>
            <a:ext cx="340077" cy="340077"/>
          </a:xfrm>
          <a:custGeom>
            <a:rect b="b" l="l" r="r" t="t"/>
            <a:pathLst>
              <a:path extrusionOk="0" h="4408" w="4408">
                <a:moveTo>
                  <a:pt x="3763" y="3764"/>
                </a:moveTo>
                <a:lnTo>
                  <a:pt x="3763" y="3764"/>
                </a:lnTo>
                <a:lnTo>
                  <a:pt x="3763" y="3764"/>
                </a:lnTo>
                <a:close/>
                <a:moveTo>
                  <a:pt x="2198" y="1"/>
                </a:moveTo>
                <a:lnTo>
                  <a:pt x="2021" y="1756"/>
                </a:lnTo>
                <a:lnTo>
                  <a:pt x="644" y="645"/>
                </a:lnTo>
                <a:lnTo>
                  <a:pt x="1756" y="2021"/>
                </a:lnTo>
                <a:lnTo>
                  <a:pt x="0" y="2198"/>
                </a:lnTo>
                <a:lnTo>
                  <a:pt x="1756" y="2387"/>
                </a:lnTo>
                <a:lnTo>
                  <a:pt x="644" y="3764"/>
                </a:lnTo>
                <a:lnTo>
                  <a:pt x="2021" y="2640"/>
                </a:lnTo>
                <a:lnTo>
                  <a:pt x="2198" y="4408"/>
                </a:lnTo>
                <a:lnTo>
                  <a:pt x="2387" y="2640"/>
                </a:lnTo>
                <a:lnTo>
                  <a:pt x="3763" y="3764"/>
                </a:lnTo>
                <a:lnTo>
                  <a:pt x="2639" y="2387"/>
                </a:lnTo>
                <a:lnTo>
                  <a:pt x="4407" y="2198"/>
                </a:lnTo>
                <a:lnTo>
                  <a:pt x="2639" y="2021"/>
                </a:lnTo>
                <a:lnTo>
                  <a:pt x="3763" y="645"/>
                </a:lnTo>
                <a:lnTo>
                  <a:pt x="2387" y="1756"/>
                </a:lnTo>
                <a:lnTo>
                  <a:pt x="21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"/>
          <p:cNvSpPr txBox="1"/>
          <p:nvPr>
            <p:ph type="title"/>
          </p:nvPr>
        </p:nvSpPr>
        <p:spPr>
          <a:xfrm>
            <a:off x="720000" y="445025"/>
            <a:ext cx="770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4"/>
          <p:cNvSpPr txBox="1"/>
          <p:nvPr>
            <p:ph idx="1" type="body"/>
          </p:nvPr>
        </p:nvSpPr>
        <p:spPr>
          <a:xfrm>
            <a:off x="720000" y="1413050"/>
            <a:ext cx="4657200" cy="28257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✦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1" name="Google Shape;61;p4"/>
          <p:cNvCxnSpPr/>
          <p:nvPr/>
        </p:nvCxnSpPr>
        <p:spPr>
          <a:xfrm>
            <a:off x="7150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4"/>
          <p:cNvCxnSpPr/>
          <p:nvPr/>
        </p:nvCxnSpPr>
        <p:spPr>
          <a:xfrm rot="10800000">
            <a:off x="-1875" y="494806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4"/>
          <p:cNvCxnSpPr/>
          <p:nvPr/>
        </p:nvCxnSpPr>
        <p:spPr>
          <a:xfrm>
            <a:off x="84289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4"/>
          <p:cNvSpPr/>
          <p:nvPr/>
        </p:nvSpPr>
        <p:spPr>
          <a:xfrm>
            <a:off x="20421" y="4253832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8446871" y="4253832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flipH="1">
            <a:off x="0" y="4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 txBox="1"/>
          <p:nvPr>
            <p:ph idx="1" type="subTitle"/>
          </p:nvPr>
        </p:nvSpPr>
        <p:spPr>
          <a:xfrm>
            <a:off x="1181425" y="2594786"/>
            <a:ext cx="29076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2" type="subTitle"/>
          </p:nvPr>
        </p:nvSpPr>
        <p:spPr>
          <a:xfrm>
            <a:off x="4836300" y="2594786"/>
            <a:ext cx="29076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3" type="subTitle"/>
          </p:nvPr>
        </p:nvSpPr>
        <p:spPr>
          <a:xfrm>
            <a:off x="1181425" y="2873035"/>
            <a:ext cx="29076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"/>
          <p:cNvSpPr txBox="1"/>
          <p:nvPr>
            <p:ph idx="4" type="subTitle"/>
          </p:nvPr>
        </p:nvSpPr>
        <p:spPr>
          <a:xfrm>
            <a:off x="4836300" y="2873035"/>
            <a:ext cx="29076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"/>
          <p:cNvSpPr txBox="1"/>
          <p:nvPr>
            <p:ph type="title"/>
          </p:nvPr>
        </p:nvSpPr>
        <p:spPr>
          <a:xfrm>
            <a:off x="720000" y="445025"/>
            <a:ext cx="770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74" name="Google Shape;74;p5"/>
          <p:cNvCxnSpPr/>
          <p:nvPr/>
        </p:nvCxnSpPr>
        <p:spPr>
          <a:xfrm>
            <a:off x="11814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5"/>
          <p:cNvCxnSpPr/>
          <p:nvPr/>
        </p:nvCxnSpPr>
        <p:spPr>
          <a:xfrm>
            <a:off x="77439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" name="Google Shape;76;p5"/>
          <p:cNvGrpSpPr/>
          <p:nvPr/>
        </p:nvGrpSpPr>
        <p:grpSpPr>
          <a:xfrm>
            <a:off x="420654" y="2716275"/>
            <a:ext cx="340077" cy="1049230"/>
            <a:chOff x="2213300" y="1528900"/>
            <a:chExt cx="340077" cy="1049230"/>
          </a:xfrm>
        </p:grpSpPr>
        <p:sp>
          <p:nvSpPr>
            <p:cNvPr id="77" name="Google Shape;77;p5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"/>
          <p:cNvSpPr txBox="1"/>
          <p:nvPr>
            <p:ph type="title"/>
          </p:nvPr>
        </p:nvSpPr>
        <p:spPr>
          <a:xfrm>
            <a:off x="720000" y="445025"/>
            <a:ext cx="770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5" name="Google Shape;85;p6"/>
          <p:cNvCxnSpPr/>
          <p:nvPr/>
        </p:nvCxnSpPr>
        <p:spPr>
          <a:xfrm>
            <a:off x="7150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6"/>
          <p:cNvCxnSpPr/>
          <p:nvPr/>
        </p:nvCxnSpPr>
        <p:spPr>
          <a:xfrm rot="10800000">
            <a:off x="0" y="4608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6"/>
          <p:cNvCxnSpPr/>
          <p:nvPr/>
        </p:nvCxnSpPr>
        <p:spPr>
          <a:xfrm>
            <a:off x="84289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6"/>
          <p:cNvCxnSpPr/>
          <p:nvPr/>
        </p:nvCxnSpPr>
        <p:spPr>
          <a:xfrm>
            <a:off x="71918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6"/>
          <p:cNvCxnSpPr/>
          <p:nvPr/>
        </p:nvCxnSpPr>
        <p:spPr>
          <a:xfrm>
            <a:off x="842889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" name="Google Shape;90;p6"/>
          <p:cNvGrpSpPr/>
          <p:nvPr/>
        </p:nvGrpSpPr>
        <p:grpSpPr>
          <a:xfrm flipH="1" rot="10800000">
            <a:off x="8613445" y="234318"/>
            <a:ext cx="340077" cy="1049230"/>
            <a:chOff x="2213300" y="1528900"/>
            <a:chExt cx="340077" cy="1049230"/>
          </a:xfrm>
        </p:grpSpPr>
        <p:sp>
          <p:nvSpPr>
            <p:cNvPr id="91" name="Google Shape;91;p6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6"/>
          <p:cNvSpPr/>
          <p:nvPr/>
        </p:nvSpPr>
        <p:spPr>
          <a:xfrm>
            <a:off x="13366" y="426892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438107" y="426892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7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/>
          <p:nvPr>
            <p:ph idx="2" type="pic"/>
          </p:nvPr>
        </p:nvSpPr>
        <p:spPr>
          <a:xfrm>
            <a:off x="731750" y="1207725"/>
            <a:ext cx="2733900" cy="274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"/>
          <p:cNvSpPr txBox="1"/>
          <p:nvPr>
            <p:ph idx="1" type="subTitle"/>
          </p:nvPr>
        </p:nvSpPr>
        <p:spPr>
          <a:xfrm>
            <a:off x="3977200" y="3032230"/>
            <a:ext cx="4451700" cy="919200"/>
          </a:xfrm>
          <a:prstGeom prst="rect">
            <a:avLst/>
          </a:prstGeom>
          <a:solidFill>
            <a:srgbClr val="FFFF82">
              <a:alpha val="6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"/>
          <p:cNvSpPr txBox="1"/>
          <p:nvPr>
            <p:ph type="title"/>
          </p:nvPr>
        </p:nvSpPr>
        <p:spPr>
          <a:xfrm flipH="1">
            <a:off x="3966410" y="1192325"/>
            <a:ext cx="4451700" cy="18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3" name="Google Shape;103;p7"/>
          <p:cNvCxnSpPr/>
          <p:nvPr/>
        </p:nvCxnSpPr>
        <p:spPr>
          <a:xfrm>
            <a:off x="8428900" y="275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7"/>
          <p:cNvCxnSpPr/>
          <p:nvPr/>
        </p:nvCxnSpPr>
        <p:spPr>
          <a:xfrm>
            <a:off x="7192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7"/>
          <p:cNvCxnSpPr/>
          <p:nvPr/>
        </p:nvCxnSpPr>
        <p:spPr>
          <a:xfrm>
            <a:off x="34655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7"/>
          <p:cNvCxnSpPr/>
          <p:nvPr/>
        </p:nvCxnSpPr>
        <p:spPr>
          <a:xfrm>
            <a:off x="39772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" name="Google Shape;107;p7"/>
          <p:cNvGrpSpPr/>
          <p:nvPr/>
        </p:nvGrpSpPr>
        <p:grpSpPr>
          <a:xfrm flipH="1" rot="10800000">
            <a:off x="8624370" y="1587663"/>
            <a:ext cx="340077" cy="1049230"/>
            <a:chOff x="2213300" y="1528900"/>
            <a:chExt cx="340077" cy="1049230"/>
          </a:xfrm>
        </p:grpSpPr>
        <p:sp>
          <p:nvSpPr>
            <p:cNvPr id="108" name="Google Shape;108;p7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8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8"/>
          <p:cNvSpPr txBox="1"/>
          <p:nvPr>
            <p:ph type="title"/>
          </p:nvPr>
        </p:nvSpPr>
        <p:spPr>
          <a:xfrm>
            <a:off x="1957275" y="1486200"/>
            <a:ext cx="5229600" cy="21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6" name="Google Shape;116;p8"/>
          <p:cNvGrpSpPr/>
          <p:nvPr/>
        </p:nvGrpSpPr>
        <p:grpSpPr>
          <a:xfrm>
            <a:off x="563265" y="2171843"/>
            <a:ext cx="811380" cy="811602"/>
            <a:chOff x="1369800" y="3508725"/>
            <a:chExt cx="1007050" cy="1007325"/>
          </a:xfrm>
        </p:grpSpPr>
        <p:sp>
          <p:nvSpPr>
            <p:cNvPr id="117" name="Google Shape;117;p8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9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9"/>
          <p:cNvSpPr txBox="1"/>
          <p:nvPr>
            <p:ph type="title"/>
          </p:nvPr>
        </p:nvSpPr>
        <p:spPr>
          <a:xfrm>
            <a:off x="1949400" y="1502850"/>
            <a:ext cx="5245200" cy="941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1949500" y="2443950"/>
            <a:ext cx="5245200" cy="1213200"/>
          </a:xfrm>
          <a:prstGeom prst="rect">
            <a:avLst/>
          </a:prstGeom>
          <a:solidFill>
            <a:srgbClr val="FFFF82">
              <a:alpha val="613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2" name="Google Shape;132;p9"/>
          <p:cNvCxnSpPr/>
          <p:nvPr/>
        </p:nvCxnSpPr>
        <p:spPr>
          <a:xfrm>
            <a:off x="19493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9"/>
          <p:cNvCxnSpPr/>
          <p:nvPr/>
        </p:nvCxnSpPr>
        <p:spPr>
          <a:xfrm>
            <a:off x="71947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4" name="Google Shape;134;p9"/>
          <p:cNvGrpSpPr/>
          <p:nvPr/>
        </p:nvGrpSpPr>
        <p:grpSpPr>
          <a:xfrm>
            <a:off x="545062" y="2526013"/>
            <a:ext cx="340077" cy="1049230"/>
            <a:chOff x="2213300" y="1528900"/>
            <a:chExt cx="340077" cy="1049230"/>
          </a:xfrm>
        </p:grpSpPr>
        <p:sp>
          <p:nvSpPr>
            <p:cNvPr id="135" name="Google Shape;135;p9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9"/>
          <p:cNvGrpSpPr/>
          <p:nvPr/>
        </p:nvGrpSpPr>
        <p:grpSpPr>
          <a:xfrm flipH="1" rot="10800000">
            <a:off x="8258863" y="223575"/>
            <a:ext cx="340077" cy="1049230"/>
            <a:chOff x="2213300" y="1528900"/>
            <a:chExt cx="340077" cy="1049230"/>
          </a:xfrm>
        </p:grpSpPr>
        <p:sp>
          <p:nvSpPr>
            <p:cNvPr id="140" name="Google Shape;140;p9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3495675" y="3333750"/>
            <a:ext cx="4928400" cy="1269600"/>
          </a:xfrm>
          <a:prstGeom prst="rect">
            <a:avLst/>
          </a:prstGeom>
          <a:solidFill>
            <a:srgbClr val="FFFF82">
              <a:alpha val="61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46" name="Google Shape;146;p10"/>
          <p:cNvCxnSpPr/>
          <p:nvPr/>
        </p:nvCxnSpPr>
        <p:spPr>
          <a:xfrm>
            <a:off x="7150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0"/>
          <p:cNvCxnSpPr/>
          <p:nvPr/>
        </p:nvCxnSpPr>
        <p:spPr>
          <a:xfrm rot="10800000">
            <a:off x="0" y="4608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8" name="Google Shape;148;p10"/>
          <p:cNvGrpSpPr/>
          <p:nvPr/>
        </p:nvGrpSpPr>
        <p:grpSpPr>
          <a:xfrm rot="10800000">
            <a:off x="197475" y="727089"/>
            <a:ext cx="340077" cy="1049230"/>
            <a:chOff x="2213300" y="1528900"/>
            <a:chExt cx="340077" cy="1049230"/>
          </a:xfrm>
        </p:grpSpPr>
        <p:sp>
          <p:nvSpPr>
            <p:cNvPr id="149" name="Google Shape;149;p10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3" name="Google Shape;153;p10"/>
          <p:cNvCxnSpPr/>
          <p:nvPr/>
        </p:nvCxnSpPr>
        <p:spPr>
          <a:xfrm>
            <a:off x="84289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0"/>
          <p:cNvSpPr/>
          <p:nvPr/>
        </p:nvSpPr>
        <p:spPr>
          <a:xfrm>
            <a:off x="375521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"/>
          <p:cNvSpPr/>
          <p:nvPr/>
        </p:nvSpPr>
        <p:spPr>
          <a:xfrm>
            <a:off x="8089321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da Display"/>
              <a:buNone/>
              <a:defRPr b="1" sz="4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hyperlink" Target="https://colab.research.google.com/drive/1zwC8URzxy2ShmEPCkdhA0_F37Fi2kaU2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jp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jp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Relationship Id="rId7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drive/1zwC8URzxy2ShmEPCkdhA0_F37Fi2kaU2#scrollTo=_X0uIemtyDNr&amp;line=1&amp;uniqifier=1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42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hyperlink" Target="https://colab.research.google.com/drive/1zwC8URzxy2ShmEPCkdhA0_F37Fi2kaU2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hyperlink" Target="https://colab.research.google.com/drive/1zwC8URzxy2ShmEPCkdhA0_F37Fi2kaU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 txBox="1"/>
          <p:nvPr>
            <p:ph type="ctrTitle"/>
          </p:nvPr>
        </p:nvSpPr>
        <p:spPr>
          <a:xfrm>
            <a:off x="690925" y="1668700"/>
            <a:ext cx="7762200" cy="8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CC0000"/>
                </a:solidFill>
              </a:rPr>
              <a:t>Математическая статистика</a:t>
            </a:r>
            <a:r>
              <a:rPr lang="en" sz="8000">
                <a:solidFill>
                  <a:srgbClr val="0000FF"/>
                </a:solidFill>
              </a:rPr>
              <a:t> </a:t>
            </a:r>
            <a:endParaRPr sz="5700">
              <a:solidFill>
                <a:srgbClr val="0000FF"/>
              </a:solidFill>
            </a:endParaRPr>
          </a:p>
        </p:txBody>
      </p:sp>
      <p:sp>
        <p:nvSpPr>
          <p:cNvPr id="412" name="Google Shape;412;p30"/>
          <p:cNvSpPr txBox="1"/>
          <p:nvPr>
            <p:ph idx="1" type="subTitle"/>
          </p:nvPr>
        </p:nvSpPr>
        <p:spPr>
          <a:xfrm>
            <a:off x="1949250" y="2812825"/>
            <a:ext cx="52455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Расчетно-графическая работа № 1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413" name="Google Shape;413;p30"/>
          <p:cNvGrpSpPr/>
          <p:nvPr/>
        </p:nvGrpSpPr>
        <p:grpSpPr>
          <a:xfrm flipH="1" rot="10800000">
            <a:off x="7380375" y="223575"/>
            <a:ext cx="340077" cy="1049230"/>
            <a:chOff x="2213300" y="1528900"/>
            <a:chExt cx="340077" cy="1049230"/>
          </a:xfrm>
        </p:grpSpPr>
        <p:sp>
          <p:nvSpPr>
            <p:cNvPr id="414" name="Google Shape;414;p30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30"/>
          <p:cNvSpPr/>
          <p:nvPr/>
        </p:nvSpPr>
        <p:spPr>
          <a:xfrm>
            <a:off x="1609721" y="35177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4133300" y="1272803"/>
            <a:ext cx="340077" cy="340077"/>
          </a:xfrm>
          <a:custGeom>
            <a:rect b="b" l="l" r="r" t="t"/>
            <a:pathLst>
              <a:path extrusionOk="0" h="4408" w="4408">
                <a:moveTo>
                  <a:pt x="3763" y="3764"/>
                </a:moveTo>
                <a:lnTo>
                  <a:pt x="3763" y="3764"/>
                </a:lnTo>
                <a:lnTo>
                  <a:pt x="3763" y="3764"/>
                </a:lnTo>
                <a:close/>
                <a:moveTo>
                  <a:pt x="2198" y="1"/>
                </a:moveTo>
                <a:lnTo>
                  <a:pt x="2021" y="1756"/>
                </a:lnTo>
                <a:lnTo>
                  <a:pt x="644" y="645"/>
                </a:lnTo>
                <a:lnTo>
                  <a:pt x="1756" y="2021"/>
                </a:lnTo>
                <a:lnTo>
                  <a:pt x="0" y="2198"/>
                </a:lnTo>
                <a:lnTo>
                  <a:pt x="1756" y="2387"/>
                </a:lnTo>
                <a:lnTo>
                  <a:pt x="644" y="3764"/>
                </a:lnTo>
                <a:lnTo>
                  <a:pt x="2021" y="2640"/>
                </a:lnTo>
                <a:lnTo>
                  <a:pt x="2198" y="4408"/>
                </a:lnTo>
                <a:lnTo>
                  <a:pt x="2387" y="2640"/>
                </a:lnTo>
                <a:lnTo>
                  <a:pt x="3763" y="3764"/>
                </a:lnTo>
                <a:lnTo>
                  <a:pt x="2639" y="2387"/>
                </a:lnTo>
                <a:lnTo>
                  <a:pt x="4407" y="2198"/>
                </a:lnTo>
                <a:lnTo>
                  <a:pt x="2639" y="2021"/>
                </a:lnTo>
                <a:lnTo>
                  <a:pt x="3763" y="645"/>
                </a:lnTo>
                <a:lnTo>
                  <a:pt x="2387" y="1756"/>
                </a:lnTo>
                <a:lnTo>
                  <a:pt x="21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5548750" y="2536028"/>
            <a:ext cx="340077" cy="340077"/>
          </a:xfrm>
          <a:custGeom>
            <a:rect b="b" l="l" r="r" t="t"/>
            <a:pathLst>
              <a:path extrusionOk="0" h="4408" w="4408">
                <a:moveTo>
                  <a:pt x="3763" y="3764"/>
                </a:moveTo>
                <a:lnTo>
                  <a:pt x="3763" y="3764"/>
                </a:lnTo>
                <a:lnTo>
                  <a:pt x="3763" y="3764"/>
                </a:lnTo>
                <a:close/>
                <a:moveTo>
                  <a:pt x="2198" y="1"/>
                </a:moveTo>
                <a:lnTo>
                  <a:pt x="2021" y="1756"/>
                </a:lnTo>
                <a:lnTo>
                  <a:pt x="644" y="645"/>
                </a:lnTo>
                <a:lnTo>
                  <a:pt x="1756" y="2021"/>
                </a:lnTo>
                <a:lnTo>
                  <a:pt x="0" y="2198"/>
                </a:lnTo>
                <a:lnTo>
                  <a:pt x="1756" y="2387"/>
                </a:lnTo>
                <a:lnTo>
                  <a:pt x="644" y="3764"/>
                </a:lnTo>
                <a:lnTo>
                  <a:pt x="2021" y="2640"/>
                </a:lnTo>
                <a:lnTo>
                  <a:pt x="2198" y="4408"/>
                </a:lnTo>
                <a:lnTo>
                  <a:pt x="2387" y="2640"/>
                </a:lnTo>
                <a:lnTo>
                  <a:pt x="3763" y="3764"/>
                </a:lnTo>
                <a:lnTo>
                  <a:pt x="2639" y="2387"/>
                </a:lnTo>
                <a:lnTo>
                  <a:pt x="4407" y="2198"/>
                </a:lnTo>
                <a:lnTo>
                  <a:pt x="2639" y="2021"/>
                </a:lnTo>
                <a:lnTo>
                  <a:pt x="3763" y="645"/>
                </a:lnTo>
                <a:lnTo>
                  <a:pt x="2387" y="1756"/>
                </a:lnTo>
                <a:lnTo>
                  <a:pt x="21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0"/>
          <p:cNvGrpSpPr/>
          <p:nvPr/>
        </p:nvGrpSpPr>
        <p:grpSpPr>
          <a:xfrm>
            <a:off x="1609771" y="3522475"/>
            <a:ext cx="5924503" cy="679153"/>
            <a:chOff x="1609771" y="3522475"/>
            <a:chExt cx="5924503" cy="679153"/>
          </a:xfrm>
        </p:grpSpPr>
        <p:sp>
          <p:nvSpPr>
            <p:cNvPr id="422" name="Google Shape;422;p30"/>
            <p:cNvSpPr/>
            <p:nvPr/>
          </p:nvSpPr>
          <p:spPr>
            <a:xfrm>
              <a:off x="6855121" y="3522475"/>
              <a:ext cx="679153" cy="679153"/>
            </a:xfrm>
            <a:custGeom>
              <a:rect b="b" l="l" r="r" t="t"/>
              <a:pathLst>
                <a:path extrusionOk="0" h="11340" w="11340">
                  <a:moveTo>
                    <a:pt x="5670" y="1"/>
                  </a:moveTo>
                  <a:cubicBezTo>
                    <a:pt x="5670" y="3132"/>
                    <a:pt x="3132" y="5670"/>
                    <a:pt x="0" y="5670"/>
                  </a:cubicBezTo>
                  <a:cubicBezTo>
                    <a:pt x="3132" y="5670"/>
                    <a:pt x="5670" y="8208"/>
                    <a:pt x="5670" y="11340"/>
                  </a:cubicBezTo>
                  <a:cubicBezTo>
                    <a:pt x="5670" y="8208"/>
                    <a:pt x="8208" y="5670"/>
                    <a:pt x="11339" y="5670"/>
                  </a:cubicBezTo>
                  <a:cubicBezTo>
                    <a:pt x="8208" y="5670"/>
                    <a:pt x="5670" y="3132"/>
                    <a:pt x="56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609771" y="3522475"/>
              <a:ext cx="679153" cy="679153"/>
            </a:xfrm>
            <a:custGeom>
              <a:rect b="b" l="l" r="r" t="t"/>
              <a:pathLst>
                <a:path extrusionOk="0" h="11340" w="11340">
                  <a:moveTo>
                    <a:pt x="5670" y="1"/>
                  </a:moveTo>
                  <a:cubicBezTo>
                    <a:pt x="5670" y="3132"/>
                    <a:pt x="3132" y="5670"/>
                    <a:pt x="0" y="5670"/>
                  </a:cubicBezTo>
                  <a:cubicBezTo>
                    <a:pt x="3132" y="5670"/>
                    <a:pt x="5670" y="8208"/>
                    <a:pt x="5670" y="11340"/>
                  </a:cubicBezTo>
                  <a:cubicBezTo>
                    <a:pt x="5670" y="8208"/>
                    <a:pt x="8208" y="5670"/>
                    <a:pt x="11339" y="5670"/>
                  </a:cubicBezTo>
                  <a:cubicBezTo>
                    <a:pt x="8208" y="5670"/>
                    <a:pt x="5670" y="3132"/>
                    <a:pt x="56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30"/>
          <p:cNvGrpSpPr/>
          <p:nvPr/>
        </p:nvGrpSpPr>
        <p:grpSpPr>
          <a:xfrm>
            <a:off x="148575" y="2812813"/>
            <a:ext cx="9144000" cy="409500"/>
            <a:chOff x="-1875" y="3657300"/>
            <a:chExt cx="9144000" cy="409500"/>
          </a:xfrm>
        </p:grpSpPr>
        <p:cxnSp>
          <p:nvCxnSpPr>
            <p:cNvPr id="425" name="Google Shape;425;p30"/>
            <p:cNvCxnSpPr/>
            <p:nvPr/>
          </p:nvCxnSpPr>
          <p:spPr>
            <a:xfrm rot="10800000">
              <a:off x="-1875" y="3657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30"/>
            <p:cNvCxnSpPr/>
            <p:nvPr/>
          </p:nvCxnSpPr>
          <p:spPr>
            <a:xfrm rot="10800000">
              <a:off x="-1875" y="40668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7" name="Google Shape;427;p30"/>
          <p:cNvSpPr txBox="1"/>
          <p:nvPr/>
        </p:nvSpPr>
        <p:spPr>
          <a:xfrm>
            <a:off x="6444575" y="4201625"/>
            <a:ext cx="2367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Выполнила: Гафурова Ф. Ф.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8" name="Google Shape;4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52" y="3431250"/>
            <a:ext cx="1363900" cy="13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0"/>
          <p:cNvSpPr txBox="1"/>
          <p:nvPr/>
        </p:nvSpPr>
        <p:spPr>
          <a:xfrm>
            <a:off x="832600" y="3889550"/>
            <a:ext cx="8694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ITMO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/>
          <p:nvPr/>
        </p:nvSpPr>
        <p:spPr>
          <a:xfrm flipH="1">
            <a:off x="6695226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9"/>
          <p:cNvSpPr/>
          <p:nvPr/>
        </p:nvSpPr>
        <p:spPr>
          <a:xfrm flipH="1">
            <a:off x="1770223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39"/>
          <p:cNvGrpSpPr/>
          <p:nvPr/>
        </p:nvGrpSpPr>
        <p:grpSpPr>
          <a:xfrm flipH="1">
            <a:off x="879346" y="2164633"/>
            <a:ext cx="811380" cy="811602"/>
            <a:chOff x="1369800" y="3508725"/>
            <a:chExt cx="1007050" cy="1007325"/>
          </a:xfrm>
        </p:grpSpPr>
        <p:sp>
          <p:nvSpPr>
            <p:cNvPr id="652" name="Google Shape;652;p39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39"/>
          <p:cNvSpPr txBox="1"/>
          <p:nvPr/>
        </p:nvSpPr>
        <p:spPr>
          <a:xfrm>
            <a:off x="3072000" y="1829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41963"/>
                </a:solidFill>
                <a:latin typeface="Oswald"/>
                <a:ea typeface="Oswald"/>
                <a:cs typeface="Oswald"/>
                <a:sym typeface="Oswald"/>
              </a:rPr>
              <a:t>Box-plot</a:t>
            </a:r>
            <a:endParaRPr/>
          </a:p>
        </p:txBody>
      </p:sp>
      <p:pic>
        <p:nvPicPr>
          <p:cNvPr id="663" name="Google Shape;6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75" y="981800"/>
            <a:ext cx="4322650" cy="26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900" y="981800"/>
            <a:ext cx="4171699" cy="26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9"/>
          <p:cNvSpPr txBox="1"/>
          <p:nvPr/>
        </p:nvSpPr>
        <p:spPr>
          <a:xfrm>
            <a:off x="3072300" y="4165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Ссылка на Colab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"/>
          <p:cNvSpPr/>
          <p:nvPr>
            <p:ph idx="2" type="pic"/>
          </p:nvPr>
        </p:nvSpPr>
        <p:spPr>
          <a:xfrm>
            <a:off x="5427675" y="1705025"/>
            <a:ext cx="2521500" cy="2148900"/>
          </a:xfrm>
          <a:prstGeom prst="rect">
            <a:avLst/>
          </a:prstGeom>
        </p:spPr>
      </p:sp>
      <p:sp>
        <p:nvSpPr>
          <p:cNvPr id="671" name="Google Shape;671;p40"/>
          <p:cNvSpPr txBox="1"/>
          <p:nvPr>
            <p:ph idx="1" type="body"/>
          </p:nvPr>
        </p:nvSpPr>
        <p:spPr>
          <a:xfrm>
            <a:off x="7380275" y="3266425"/>
            <a:ext cx="15702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9600">
                <a:solidFill>
                  <a:srgbClr val="241963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  <p:pic>
        <p:nvPicPr>
          <p:cNvPr id="672" name="Google Shape;672;p40"/>
          <p:cNvPicPr preferRelativeResize="0"/>
          <p:nvPr/>
        </p:nvPicPr>
        <p:blipFill rotWithShape="1">
          <a:blip r:embed="rId3">
            <a:alphaModFix/>
          </a:blip>
          <a:srcRect b="7302" l="0" r="0" t="7293"/>
          <a:stretch/>
        </p:blipFill>
        <p:spPr>
          <a:xfrm>
            <a:off x="5430398" y="1705054"/>
            <a:ext cx="2516050" cy="214883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3" name="Google Shape;673;p40"/>
          <p:cNvSpPr/>
          <p:nvPr/>
        </p:nvSpPr>
        <p:spPr>
          <a:xfrm>
            <a:off x="379621" y="351145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79621" y="13528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8131201" y="4102758"/>
            <a:ext cx="811380" cy="811602"/>
            <a:chOff x="1369800" y="3508725"/>
            <a:chExt cx="1007050" cy="1007325"/>
          </a:xfrm>
        </p:grpSpPr>
        <p:sp>
          <p:nvSpPr>
            <p:cNvPr id="676" name="Google Shape;676;p40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40"/>
          <p:cNvGrpSpPr/>
          <p:nvPr/>
        </p:nvGrpSpPr>
        <p:grpSpPr>
          <a:xfrm>
            <a:off x="0" y="1492425"/>
            <a:ext cx="9144000" cy="2158625"/>
            <a:chOff x="-1875" y="1692400"/>
            <a:chExt cx="9144000" cy="2158625"/>
          </a:xfrm>
        </p:grpSpPr>
        <p:cxnSp>
          <p:nvCxnSpPr>
            <p:cNvPr id="687" name="Google Shape;687;p40"/>
            <p:cNvCxnSpPr/>
            <p:nvPr/>
          </p:nvCxnSpPr>
          <p:spPr>
            <a:xfrm rot="10800000">
              <a:off x="-1875" y="385102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40"/>
            <p:cNvCxnSpPr/>
            <p:nvPr/>
          </p:nvCxnSpPr>
          <p:spPr>
            <a:xfrm rot="10800000">
              <a:off x="-1875" y="16924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89" name="Google Shape;6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6750" y="2957100"/>
            <a:ext cx="1957250" cy="19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0"/>
          <p:cNvSpPr txBox="1"/>
          <p:nvPr/>
        </p:nvSpPr>
        <p:spPr>
          <a:xfrm>
            <a:off x="379625" y="659100"/>
            <a:ext cx="4368000" cy="4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4587"/>
                </a:solidFill>
              </a:rPr>
              <a:t>Требуется найти оценку указанным методом, смещение, дисперсию, среднеквадратическую ошибку (теоретические) и указать свойства оценок.</a:t>
            </a:r>
            <a:endParaRPr sz="1800">
              <a:solidFill>
                <a:srgbClr val="1C4587"/>
              </a:solidFill>
            </a:endParaRPr>
          </a:p>
          <a:p>
            <a:pPr indent="0" lvl="0" marL="457200" rtl="0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4587"/>
                </a:solidFill>
              </a:rPr>
              <a:t>Методом максимального правдоподобия найти оценку параметра θ биномиального распределения Bin(m, θ), считая m известным. Эксперимент при m=4, θ=1/5.</a:t>
            </a:r>
            <a:endParaRPr sz="1800">
              <a:solidFill>
                <a:srgbClr val="1C4587"/>
              </a:solidFill>
            </a:endParaRPr>
          </a:p>
          <a:p>
            <a:pPr indent="0" lvl="0" marL="457200" rtl="0" algn="ctr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1"/>
          <p:cNvSpPr/>
          <p:nvPr/>
        </p:nvSpPr>
        <p:spPr>
          <a:xfrm flipH="1">
            <a:off x="15171" y="1115131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 txBox="1"/>
          <p:nvPr/>
        </p:nvSpPr>
        <p:spPr>
          <a:xfrm>
            <a:off x="947625" y="264200"/>
            <a:ext cx="756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Оценка параметра методом максимального правдоподобия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97" name="Google Shape;697;p41"/>
          <p:cNvSpPr txBox="1"/>
          <p:nvPr/>
        </p:nvSpPr>
        <p:spPr>
          <a:xfrm>
            <a:off x="337325" y="818300"/>
            <a:ext cx="8391000" cy="4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Пусть                        – выборка из </a:t>
            </a:r>
            <a:r>
              <a:rPr lang="en" sz="1800"/>
              <a:t>биномиального</a:t>
            </a:r>
            <a:r>
              <a:rPr lang="en" sz="1800"/>
              <a:t> распределения Bin(m, θ). Функция правдоподобия имеет вид:</a:t>
            </a:r>
            <a:endParaRPr sz="1800"/>
          </a:p>
          <a:p>
            <a:pPr indent="0" lvl="0" marL="2286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286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Взяв натуральный логарифм от функции правдоподобия, получим:</a:t>
            </a:r>
            <a:endParaRPr sz="1800"/>
          </a:p>
          <a:p>
            <a:pPr indent="0" lvl="0" marL="2286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286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Дифференцируя lnL(θ) по θ и приравнивая к нулю, получаем:</a:t>
            </a:r>
            <a:endParaRPr sz="1800"/>
          </a:p>
          <a:p>
            <a:pPr indent="0" lvl="0" marL="2286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286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286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Решив уравнение, получим оценку параметра θ: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{&quot;backgroundColorModified&quot;:false,&quot;aid&quot;:null,&quot;backgroundColor&quot;:&quot;#FFFFFF&quot;,&quot;type&quot;:&quot;$$&quot;,&quot;font&quot;:{&quot;family&quot;:&quot;Arial&quot;,&quot;size&quot;:18,&quot;color&quot;:&quot;#000000&quot;},&quot;code&quot;:&quot;$$\\text{X}_{1},\\,X_{2},\\,...,\\,X_{n}$$&quot;,&quot;id&quot;:&quot;1&quot;,&quot;ts&quot;:1742204923193,&quot;cs&quot;:&quot;m7l0/8g4a76/2WDTF5e/2g==&quot;,&quot;size&quot;:{&quot;width&quot;:193.5,&quot;height&quot;:24.666666666666668}}" id="698" name="Google Shape;6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650" y="933525"/>
            <a:ext cx="1453549" cy="23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backgroundColor&quot;:&quot;#FFFFFF&quot;,&quot;id&quot;:&quot;2&quot;,&quot;font&quot;:{&quot;color&quot;:&quot;#000000&quot;,&quot;size&quot;:18,&quot;family&quot;:&quot;Arial&quot;},&quot;code&quot;:&quot;$$L\\left(\\theta\\right)=\\Pi_{i=1}^{n}C_{m}^{X_{i}}\\theta^{X_{i}}\\left(1-\\theta\\right)^{m-X_{i}}$$&quot;,&quot;aid&quot;:null,&quot;type&quot;:&quot;$$&quot;,&quot;ts&quot;:1742205148338,&quot;cs&quot;:&quot;RfsckBsi88d6ZcBl1UIpHA==&quot;,&quot;size&quot;:{&quot;width&quot;:377.3333333333333,&quot;height&quot;:34.333333333333336}}" id="699" name="Google Shape;6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525" y="1555750"/>
            <a:ext cx="3594100" cy="327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$&quot;,&quot;font&quot;:{&quot;color&quot;:&quot;#000000&quot;,&quot;size&quot;:18,&quot;family&quot;:&quot;Arial&quot;},&quot;id&quot;:&quot;3&quot;,&quot;aid&quot;:null,&quot;code&quot;:&quot;$$\\ln L\\left(\\theta\\right)=\\Sigma_{i=1}^{n}\\ln\\left(C_{m}^{X_{i}}\\right)+\\Sigma_{i=1}^{n}X_{i}\\,\\ln\\theta+\\Sigma_{i=1}^{n}\\left(m-X_{i}\\right)\\ln\\left(1-\\theta\\right)$$&quot;,&quot;backgroundColorModified&quot;:false,&quot;ts&quot;:1742205354169,&quot;cs&quot;:&quot;rlQFsvn2Im8bfe/+nmbHqQ==&quot;,&quot;size&quot;:{&quot;width&quot;:780.5,&quot;height&quot;:35.5}}" id="700" name="Google Shape;7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3" y="2318875"/>
            <a:ext cx="7434263" cy="338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Modified&quot;:false,&quot;backgroundColor&quot;:&quot;#FFFFFF&quot;,&quot;type&quot;:&quot;$$&quot;,&quot;id&quot;:&quot;4&quot;,&quot;code&quot;:&quot;$$\\diff{\\ln L\\left(\\theta\\right)}{\\theta}=\\frac{\\Sigma_{i=1}^{n}X_{i}}{\\theta}-\\frac{\\Sigma_{i=1}^{n}\\left(m-X_{i}\\right)}{1-\\theta}=0$$&quot;,&quot;font&quot;:{&quot;family&quot;:&quot;Arial&quot;,&quot;color&quot;:&quot;#000000&quot;,&quot;size&quot;:18},&quot;ts&quot;:1742205577966,&quot;cs&quot;:&quot;UNsZcx9INeg6/ZheWp821g==&quot;,&quot;size&quot;:{&quot;width&quot;:525,&quot;height&quot;:64}}" id="701" name="Google Shape;70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813" y="3176925"/>
            <a:ext cx="50006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5&quot;,&quot;code&quot;:&quot;$$\\hat{\\theta}=\\frac{1}{nm}\\Sigma_{i=1}^{n}X_{i}$$&quot;,&quot;aid&quot;:null,&quot;font&quot;:{&quot;family&quot;:&quot;Arial&quot;,&quot;size&quot;:18,&quot;color&quot;:&quot;#000000&quot;},&quot;backgroundColor&quot;:&quot;#FFFFFF&quot;,&quot;backgroundColorModified&quot;:false,&quot;type&quot;:&quot;$$&quot;,&quot;ts&quot;:1742205827524,&quot;cs&quot;:&quot;ppbkcathOsJJEYE68nxh2w==&quot;,&quot;size&quot;:{&quot;width&quot;:189.16666666666666,&quot;height&quot;:57.5}}" id="702" name="Google Shape;70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7663" y="4306425"/>
            <a:ext cx="1801813" cy="54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42"/>
          <p:cNvGrpSpPr/>
          <p:nvPr/>
        </p:nvGrpSpPr>
        <p:grpSpPr>
          <a:xfrm>
            <a:off x="8023202" y="494747"/>
            <a:ext cx="811380" cy="811602"/>
            <a:chOff x="1369800" y="3508725"/>
            <a:chExt cx="1007050" cy="1007325"/>
          </a:xfrm>
        </p:grpSpPr>
        <p:sp>
          <p:nvSpPr>
            <p:cNvPr id="708" name="Google Shape;708;p42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42"/>
          <p:cNvSpPr txBox="1"/>
          <p:nvPr/>
        </p:nvSpPr>
        <p:spPr>
          <a:xfrm>
            <a:off x="1430550" y="162575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41963"/>
                </a:solidFill>
                <a:latin typeface="Oswald"/>
                <a:ea typeface="Oswald"/>
                <a:cs typeface="Oswald"/>
                <a:sym typeface="Oswald"/>
              </a:rPr>
              <a:t>Теоретические характеристики оценки</a:t>
            </a:r>
            <a:endParaRPr/>
          </a:p>
        </p:txBody>
      </p:sp>
      <p:sp>
        <p:nvSpPr>
          <p:cNvPr id="719" name="Google Shape;719;p42"/>
          <p:cNvSpPr txBox="1"/>
          <p:nvPr/>
        </p:nvSpPr>
        <p:spPr>
          <a:xfrm>
            <a:off x="3354275" y="974850"/>
            <a:ext cx="52944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Смещение:</a:t>
            </a:r>
            <a:endParaRPr b="1" sz="1800"/>
          </a:p>
          <a:p>
            <a:pPr indent="0" lvl="0" marL="2286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286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Таким образом, оценка     несмещенная.</a:t>
            </a:r>
            <a:endParaRPr sz="1800"/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Дисперсия:</a:t>
            </a:r>
            <a:endParaRPr b="1" sz="1800"/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2286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2286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Среднеквадратическая ошибка: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backgroundColor&quot;:&quot;#ffffff&quot;,&quot;id&quot;:&quot;6&quot;,&quot;font&quot;:{&quot;size&quot;:14,&quot;color&quot;:&quot;#000000&quot;,&quot;family&quot;:&quot;Arial&quot;},&quot;aid&quot;:null,&quot;code&quot;:&quot;$$E\\left(\\hat{\\theta}\\right)=E\\left(\\frac{1}{nm}\\Sigma_{i=1}^{n}X_{i}\\right)=\\frac{1}{nm}\\Sigma_{i=1}^{n}E\\left(X_{i}\\right)=\\frac{1}{nm}\\cdot n\\cdot m\\theta=\\theta$$&quot;,&quot;backgroundColorModified&quot;:false,&quot;type&quot;:&quot;$$&quot;,&quot;ts&quot;:1742206091443,&quot;cs&quot;:&quot;kt6+GOzOBs4UdeD0EhagvQ==&quot;,&quot;size&quot;:{&quot;width&quot;:610,&quot;height&quot;:52.5}}" id="720" name="Google Shape;7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875" y="1306350"/>
            <a:ext cx="4831401" cy="41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backgroundColorModified&quot;:false,&quot;type&quot;:&quot;$$&quot;,&quot;font&quot;:{&quot;size&quot;:18,&quot;color&quot;:&quot;#000000&quot;,&quot;family&quot;:&quot;Arial&quot;},&quot;aid&quot;:null,&quot;code&quot;:&quot;$$\\hat{\\theta}$$&quot;,&quot;id&quot;:&quot;7&quot;,&quot;ts&quot;:1742206176814,&quot;cs&quot;:&quot;Z3nQvdjOspNKVGW/JcAnWg==&quot;,&quot;size&quot;:{&quot;width&quot;:12.166666666666666,&quot;height&quot;:27.666666666666668}}" id="721" name="Google Shape;72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075" y="1828000"/>
            <a:ext cx="115888" cy="26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font&quot;:{&quot;color&quot;:&quot;#000000&quot;,&quot;family&quot;:&quot;Arial&quot;,&quot;size&quot;:12},&quot;code&quot;:&quot;$$D\\left(\\hat{\\theta}\\right)=D\\left(\\frac{1}{nm}\\Sigma_{i=1}^{n}X_{i}\\right)=\\frac{1}{n^{2}m^{2}}\\Sigma_{i=1}^{n}D\\left(X_{i}\\right)=\\frac{1}{n^{2}m^{2}}\\cdot n\\cdot m\\theta\\left(1-\\theta\\right)=\\frac{\\theta\\left(1-\\theta\\right)}{nm}$$&quot;,&quot;id&quot;:&quot;8&quot;,&quot;backgroundColorModified&quot;:false,&quot;type&quot;:&quot;$$&quot;,&quot;ts&quot;:1742206586991,&quot;cs&quot;:&quot;+PEhqXdG2gk4JMg0DvcP3w==&quot;,&quot;size&quot;:{&quot;width&quot;:683,&quot;height&quot;:45.5}}" id="722" name="Google Shape;72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9000" y="2771088"/>
            <a:ext cx="650557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size&quot;:18,&quot;color&quot;:&quot;#000000&quot;},&quot;backgroundColorModified&quot;:false,&quot;backgroundColor&quot;:&quot;#ffffff&quot;,&quot;id&quot;:&quot;9&quot;,&quot;code&quot;:&quot;$$MSE\\left(\\hat{\\theta}\\right)=D\\left(\\hat{\\theta}\\right)+\\left[E\\left(\\hat{\\theta}\\right)-\\hat{\\theta}\\right]^{2}=D\\left(\\hat{\\theta}\\right)=\\frac{\\theta\\left(1-\\theta\\right)}{nm}$$&quot;,&quot;aid&quot;:null,&quot;type&quot;:&quot;$$&quot;,&quot;ts&quot;:1742206846107,&quot;cs&quot;:&quot;6U7iCdugCclDQ6xw5lBovA==&quot;,&quot;size&quot;:{&quot;width&quot;:686.5,&quot;height&quot;:61}}" id="723" name="Google Shape;72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1700" y="3884050"/>
            <a:ext cx="4679795" cy="4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3"/>
          <p:cNvSpPr txBox="1"/>
          <p:nvPr/>
        </p:nvSpPr>
        <p:spPr>
          <a:xfrm>
            <a:off x="2233200" y="304800"/>
            <a:ext cx="467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241963"/>
                </a:solidFill>
                <a:latin typeface="Oswald"/>
                <a:ea typeface="Oswald"/>
                <a:cs typeface="Oswald"/>
                <a:sym typeface="Oswald"/>
              </a:rPr>
              <a:t>Свойства оценок</a:t>
            </a:r>
            <a:endParaRPr/>
          </a:p>
        </p:txBody>
      </p:sp>
      <p:sp>
        <p:nvSpPr>
          <p:cNvPr id="729" name="Google Shape;729;p43"/>
          <p:cNvSpPr txBox="1"/>
          <p:nvPr/>
        </p:nvSpPr>
        <p:spPr>
          <a:xfrm>
            <a:off x="2657950" y="1643750"/>
            <a:ext cx="48762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AutoNum type="arabicPeriod"/>
            </a:pPr>
            <a:r>
              <a:rPr lang="en" sz="2400">
                <a:solidFill>
                  <a:srgbClr val="073763"/>
                </a:solidFill>
              </a:rPr>
              <a:t>Несмещенность.</a:t>
            </a:r>
            <a:endParaRPr sz="2400">
              <a:solidFill>
                <a:srgbClr val="073763"/>
              </a:solidFill>
            </a:endParaRPr>
          </a:p>
          <a:p>
            <a:pPr indent="-3810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AutoNum type="arabicPeriod"/>
            </a:pPr>
            <a:r>
              <a:rPr lang="en" sz="2400">
                <a:solidFill>
                  <a:srgbClr val="073763"/>
                </a:solidFill>
              </a:rPr>
              <a:t>Асимптотическая нормальность. Поскольку        при         , то   асимптотически нормальна.</a:t>
            </a:r>
            <a:endParaRPr sz="2400">
              <a:solidFill>
                <a:srgbClr val="073763"/>
              </a:solidFill>
            </a:endParaRPr>
          </a:p>
        </p:txBody>
      </p:sp>
      <p:pic>
        <p:nvPicPr>
          <p:cNvPr descr="{&quot;code&quot;:&quot;$$n\\to\\infty$$&quot;,&quot;backgroundColor&quot;:&quot;#FFFFFF&quot;,&quot;id&quot;:&quot;10&quot;,&quot;type&quot;:&quot;$$&quot;,&quot;font&quot;:{&quot;family&quot;:&quot;Arial&quot;,&quot;color&quot;:&quot;#000000&quot;,&quot;size&quot;:12},&quot;aid&quot;:null,&quot;backgroundColorModified&quot;:false,&quot;ts&quot;:1742207663890,&quot;cs&quot;:&quot;UCyPc9zb60aZ24SwFrdwBg==&quot;,&quot;size&quot;:{&quot;width&quot;:58,&quot;height&quot;:9.833333333333334}}" id="730" name="Google Shape;7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750" y="3049575"/>
            <a:ext cx="615500" cy="14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D\\left(\\hat{\\theta}\\right)=\\frac{\\theta\\left(1-\\theta\\right)}{nm}\\to0$$&quot;,&quot;font&quot;:{&quot;size&quot;:12,&quot;family&quot;:&quot;Arial&quot;,&quot;color&quot;:&quot;#000000&quot;},&quot;type&quot;:&quot;$$&quot;,&quot;backgroundColor&quot;:&quot;#FFFFFF&quot;,&quot;id&quot;:&quot;11&quot;,&quot;aid&quot;:null,&quot;backgroundColorModified&quot;:false,&quot;ts&quot;:1742207741379,&quot;cs&quot;:&quot;SijWqri4o0MAo8sj9B7nRA==&quot;,&quot;size&quot;:{&quot;width&quot;:188.16666666666666,&quot;height&quot;:40.5}}" id="731" name="Google Shape;7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800" y="2490025"/>
            <a:ext cx="2123474" cy="442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backgroundColorModified&quot;:false,&quot;type&quot;:&quot;$$&quot;,&quot;font&quot;:{&quot;size&quot;:18,&quot;color&quot;:&quot;#000000&quot;,&quot;family&quot;:&quot;Arial&quot;},&quot;aid&quot;:null,&quot;code&quot;:&quot;$$\\hat{\\theta}$$&quot;,&quot;id&quot;:&quot;7&quot;,&quot;ts&quot;:1742206176814,&quot;cs&quot;:&quot;Z3nQvdjOspNKVGW/JcAnWg==&quot;,&quot;size&quot;:{&quot;width&quot;:12.166666666666666,&quot;height&quot;:27.666666666666668}}" id="732" name="Google Shape;73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100" y="2932575"/>
            <a:ext cx="115888" cy="2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04963">
            <a:off x="572800" y="892000"/>
            <a:ext cx="80962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17359">
            <a:off x="6724525" y="3898865"/>
            <a:ext cx="8096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4"/>
          <p:cNvSpPr/>
          <p:nvPr/>
        </p:nvSpPr>
        <p:spPr>
          <a:xfrm>
            <a:off x="381496" y="380965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4"/>
          <p:cNvSpPr/>
          <p:nvPr/>
        </p:nvSpPr>
        <p:spPr>
          <a:xfrm>
            <a:off x="4236359" y="65595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" name="Google Shape;741;p44"/>
          <p:cNvGrpSpPr/>
          <p:nvPr/>
        </p:nvGrpSpPr>
        <p:grpSpPr>
          <a:xfrm flipH="1" rot="10800000">
            <a:off x="8258863" y="223575"/>
            <a:ext cx="340077" cy="1049230"/>
            <a:chOff x="2213300" y="1528900"/>
            <a:chExt cx="340077" cy="1049230"/>
          </a:xfrm>
        </p:grpSpPr>
        <p:sp>
          <p:nvSpPr>
            <p:cNvPr id="742" name="Google Shape;742;p44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44"/>
          <p:cNvSpPr/>
          <p:nvPr/>
        </p:nvSpPr>
        <p:spPr>
          <a:xfrm>
            <a:off x="4234484" y="380965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4"/>
          <p:cNvSpPr/>
          <p:nvPr/>
        </p:nvSpPr>
        <p:spPr>
          <a:xfrm>
            <a:off x="8091209" y="3809650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8" name="Google Shape;748;p44"/>
          <p:cNvGrpSpPr/>
          <p:nvPr/>
        </p:nvGrpSpPr>
        <p:grpSpPr>
          <a:xfrm>
            <a:off x="6014039" y="3299466"/>
            <a:ext cx="1072710" cy="462261"/>
            <a:chOff x="5832019" y="3370613"/>
            <a:chExt cx="1216500" cy="524224"/>
          </a:xfrm>
        </p:grpSpPr>
        <p:sp>
          <p:nvSpPr>
            <p:cNvPr id="749" name="Google Shape;749;p44"/>
            <p:cNvSpPr/>
            <p:nvPr/>
          </p:nvSpPr>
          <p:spPr>
            <a:xfrm>
              <a:off x="6062175" y="3370613"/>
              <a:ext cx="756300" cy="445500"/>
            </a:xfrm>
            <a:prstGeom prst="trapezoid">
              <a:avLst>
                <a:gd fmla="val 25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5832019" y="3816237"/>
              <a:ext cx="1216500" cy="78600"/>
            </a:xfrm>
            <a:prstGeom prst="roundRect">
              <a:avLst>
                <a:gd fmla="val 50000" name="adj"/>
              </a:avLst>
            </a:prstGeom>
            <a:solidFill>
              <a:srgbClr val="FFFF82">
                <a:alpha val="8326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44"/>
          <p:cNvGrpSpPr/>
          <p:nvPr/>
        </p:nvGrpSpPr>
        <p:grpSpPr>
          <a:xfrm>
            <a:off x="0" y="997529"/>
            <a:ext cx="9144000" cy="3151696"/>
            <a:chOff x="0" y="997529"/>
            <a:chExt cx="9144000" cy="3151696"/>
          </a:xfrm>
        </p:grpSpPr>
        <p:cxnSp>
          <p:nvCxnSpPr>
            <p:cNvPr id="752" name="Google Shape;752;p44"/>
            <p:cNvCxnSpPr/>
            <p:nvPr/>
          </p:nvCxnSpPr>
          <p:spPr>
            <a:xfrm rot="10800000">
              <a:off x="0" y="997529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44"/>
            <p:cNvCxnSpPr/>
            <p:nvPr/>
          </p:nvCxnSpPr>
          <p:spPr>
            <a:xfrm rot="10800000">
              <a:off x="0" y="414922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4" name="Google Shape;754;p44"/>
          <p:cNvSpPr txBox="1"/>
          <p:nvPr/>
        </p:nvSpPr>
        <p:spPr>
          <a:xfrm>
            <a:off x="142250" y="3949125"/>
            <a:ext cx="18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Ссылка на Colab</a:t>
            </a:r>
            <a:endParaRPr/>
          </a:p>
        </p:txBody>
      </p:sp>
      <p:pic>
        <p:nvPicPr>
          <p:cNvPr id="755" name="Google Shape;7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37131">
            <a:off x="6724100" y="4415128"/>
            <a:ext cx="437372" cy="34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01297">
            <a:off x="1034949" y="4345388"/>
            <a:ext cx="515132" cy="4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6422" y="223575"/>
            <a:ext cx="577337" cy="54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2913" y="187025"/>
            <a:ext cx="6355324" cy="4222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/>
          <p:nvPr>
            <p:ph idx="2" type="pic"/>
          </p:nvPr>
        </p:nvSpPr>
        <p:spPr>
          <a:xfrm>
            <a:off x="731750" y="1207725"/>
            <a:ext cx="2733900" cy="2743800"/>
          </a:xfrm>
          <a:prstGeom prst="rect">
            <a:avLst/>
          </a:prstGeom>
        </p:spPr>
      </p:sp>
      <p:sp>
        <p:nvSpPr>
          <p:cNvPr id="764" name="Google Shape;764;p45"/>
          <p:cNvSpPr txBox="1"/>
          <p:nvPr>
            <p:ph type="title"/>
          </p:nvPr>
        </p:nvSpPr>
        <p:spPr>
          <a:xfrm flipH="1">
            <a:off x="3966410" y="1712075"/>
            <a:ext cx="4451700" cy="18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 за внимание!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65" name="Google Shape;765;p45"/>
          <p:cNvPicPr preferRelativeResize="0"/>
          <p:nvPr/>
        </p:nvPicPr>
        <p:blipFill rotWithShape="1">
          <a:blip r:embed="rId3">
            <a:alphaModFix/>
          </a:blip>
          <a:srcRect b="0" l="19638" r="19638" t="8725"/>
          <a:stretch/>
        </p:blipFill>
        <p:spPr>
          <a:xfrm flipH="1">
            <a:off x="724637" y="1200915"/>
            <a:ext cx="2734054" cy="274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6" name="Google Shape;766;p45"/>
          <p:cNvSpPr/>
          <p:nvPr/>
        </p:nvSpPr>
        <p:spPr>
          <a:xfrm>
            <a:off x="3381821" y="852506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5"/>
          <p:cNvSpPr/>
          <p:nvPr/>
        </p:nvSpPr>
        <p:spPr>
          <a:xfrm>
            <a:off x="3381821" y="3611856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8" name="Google Shape;768;p45"/>
          <p:cNvGrpSpPr/>
          <p:nvPr/>
        </p:nvGrpSpPr>
        <p:grpSpPr>
          <a:xfrm>
            <a:off x="1689688" y="4150758"/>
            <a:ext cx="811380" cy="811602"/>
            <a:chOff x="1369800" y="3508725"/>
            <a:chExt cx="1007050" cy="1007325"/>
          </a:xfrm>
        </p:grpSpPr>
        <p:sp>
          <p:nvSpPr>
            <p:cNvPr id="769" name="Google Shape;769;p45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45"/>
          <p:cNvGrpSpPr/>
          <p:nvPr/>
        </p:nvGrpSpPr>
        <p:grpSpPr>
          <a:xfrm>
            <a:off x="-1875" y="1192075"/>
            <a:ext cx="9145875" cy="2759350"/>
            <a:chOff x="-1875" y="1192075"/>
            <a:chExt cx="9145875" cy="2759350"/>
          </a:xfrm>
        </p:grpSpPr>
        <p:cxnSp>
          <p:nvCxnSpPr>
            <p:cNvPr id="780" name="Google Shape;780;p45"/>
            <p:cNvCxnSpPr/>
            <p:nvPr/>
          </p:nvCxnSpPr>
          <p:spPr>
            <a:xfrm rot="10800000">
              <a:off x="-1875" y="395142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1" name="Google Shape;781;p45"/>
            <p:cNvCxnSpPr/>
            <p:nvPr/>
          </p:nvCxnSpPr>
          <p:spPr>
            <a:xfrm rot="10800000">
              <a:off x="0" y="11920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/>
          <p:nvPr>
            <p:ph idx="2" type="title"/>
          </p:nvPr>
        </p:nvSpPr>
        <p:spPr>
          <a:xfrm>
            <a:off x="494975" y="532075"/>
            <a:ext cx="1114800" cy="1115700"/>
          </a:xfrm>
          <a:prstGeom prst="rect">
            <a:avLst/>
          </a:prstGeom>
        </p:spPr>
        <p:txBody>
          <a:bodyPr anchorCtr="0" anchor="ctr" bIns="91425" lIns="457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5" name="Google Shape;435;p31"/>
          <p:cNvSpPr txBox="1"/>
          <p:nvPr>
            <p:ph idx="1" type="subTitle"/>
          </p:nvPr>
        </p:nvSpPr>
        <p:spPr>
          <a:xfrm>
            <a:off x="2115050" y="1272800"/>
            <a:ext cx="6341400" cy="31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1963"/>
                </a:solidFill>
                <a:latin typeface="Arial"/>
                <a:ea typeface="Arial"/>
                <a:cs typeface="Arial"/>
                <a:sym typeface="Arial"/>
              </a:rPr>
              <a:t>В файле iris.csv предоставлены данные о параметрах различных экземплярах цветка ириса. Какой вид в датасете представлен больше всего, какой - меньше? Рассчитайте выборочное среднее, выборочную дисперсию, выборочную медиану и выборочную квантиль порядка 2/5 для суммарной площади (более точно - оценки площади) чашелистика и лепестка всей совокупности и отдельно для каждого вида. Построить график эмпирической функции распределения, гистограмму и box-plot суммарной площади чашелистика и лепестка для всей совокупности и каждого вида.</a:t>
            </a:r>
            <a:endParaRPr sz="1700">
              <a:solidFill>
                <a:srgbClr val="2419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1"/>
          <p:cNvGrpSpPr/>
          <p:nvPr/>
        </p:nvGrpSpPr>
        <p:grpSpPr>
          <a:xfrm flipH="1" rot="10800000">
            <a:off x="7380375" y="223575"/>
            <a:ext cx="340077" cy="1049230"/>
            <a:chOff x="2213300" y="1528900"/>
            <a:chExt cx="340077" cy="1049230"/>
          </a:xfrm>
        </p:grpSpPr>
        <p:sp>
          <p:nvSpPr>
            <p:cNvPr id="437" name="Google Shape;437;p31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31"/>
          <p:cNvGrpSpPr/>
          <p:nvPr/>
        </p:nvGrpSpPr>
        <p:grpSpPr>
          <a:xfrm>
            <a:off x="1609771" y="3395500"/>
            <a:ext cx="5924503" cy="679153"/>
            <a:chOff x="1609771" y="3395500"/>
            <a:chExt cx="5924503" cy="679153"/>
          </a:xfrm>
        </p:grpSpPr>
        <p:sp>
          <p:nvSpPr>
            <p:cNvPr id="442" name="Google Shape;442;p31"/>
            <p:cNvSpPr/>
            <p:nvPr/>
          </p:nvSpPr>
          <p:spPr>
            <a:xfrm>
              <a:off x="6855121" y="3395500"/>
              <a:ext cx="679153" cy="679153"/>
            </a:xfrm>
            <a:custGeom>
              <a:rect b="b" l="l" r="r" t="t"/>
              <a:pathLst>
                <a:path extrusionOk="0" h="11340" w="11340">
                  <a:moveTo>
                    <a:pt x="5670" y="1"/>
                  </a:moveTo>
                  <a:cubicBezTo>
                    <a:pt x="5670" y="3132"/>
                    <a:pt x="3132" y="5670"/>
                    <a:pt x="0" y="5670"/>
                  </a:cubicBezTo>
                  <a:cubicBezTo>
                    <a:pt x="3132" y="5670"/>
                    <a:pt x="5670" y="8208"/>
                    <a:pt x="5670" y="11340"/>
                  </a:cubicBezTo>
                  <a:cubicBezTo>
                    <a:pt x="5670" y="8208"/>
                    <a:pt x="8208" y="5670"/>
                    <a:pt x="11339" y="5670"/>
                  </a:cubicBezTo>
                  <a:cubicBezTo>
                    <a:pt x="8208" y="5670"/>
                    <a:pt x="5670" y="3132"/>
                    <a:pt x="56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609771" y="3395500"/>
              <a:ext cx="679153" cy="679153"/>
            </a:xfrm>
            <a:custGeom>
              <a:rect b="b" l="l" r="r" t="t"/>
              <a:pathLst>
                <a:path extrusionOk="0" h="11340" w="11340">
                  <a:moveTo>
                    <a:pt x="5670" y="1"/>
                  </a:moveTo>
                  <a:cubicBezTo>
                    <a:pt x="5670" y="3132"/>
                    <a:pt x="3132" y="5670"/>
                    <a:pt x="0" y="5670"/>
                  </a:cubicBezTo>
                  <a:cubicBezTo>
                    <a:pt x="3132" y="5670"/>
                    <a:pt x="5670" y="8208"/>
                    <a:pt x="5670" y="11340"/>
                  </a:cubicBezTo>
                  <a:cubicBezTo>
                    <a:pt x="5670" y="8208"/>
                    <a:pt x="8208" y="5670"/>
                    <a:pt x="11339" y="5670"/>
                  </a:cubicBezTo>
                  <a:cubicBezTo>
                    <a:pt x="8208" y="5670"/>
                    <a:pt x="5670" y="3132"/>
                    <a:pt x="56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1940075" y="986340"/>
            <a:ext cx="6606540" cy="3740987"/>
            <a:chOff x="-1875" y="3530325"/>
            <a:chExt cx="9144000" cy="409500"/>
          </a:xfrm>
        </p:grpSpPr>
        <p:cxnSp>
          <p:nvCxnSpPr>
            <p:cNvPr id="445" name="Google Shape;445;p31"/>
            <p:cNvCxnSpPr/>
            <p:nvPr/>
          </p:nvCxnSpPr>
          <p:spPr>
            <a:xfrm rot="10800000">
              <a:off x="-1875" y="353032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31"/>
            <p:cNvCxnSpPr/>
            <p:nvPr/>
          </p:nvCxnSpPr>
          <p:spPr>
            <a:xfrm rot="10800000">
              <a:off x="-1875" y="393982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47" name="Google Shape;4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75" y="248535"/>
            <a:ext cx="1677800" cy="168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052" y="243363"/>
            <a:ext cx="10001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77" y="3415988"/>
            <a:ext cx="8096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7702" y="532075"/>
            <a:ext cx="77152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/>
          <p:nvPr>
            <p:ph idx="1" type="subTitle"/>
          </p:nvPr>
        </p:nvSpPr>
        <p:spPr>
          <a:xfrm>
            <a:off x="111775" y="3816025"/>
            <a:ext cx="43017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Результат: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 виды представлены одинаковым количеством экземпляров (по 50)</a:t>
            </a:r>
            <a:endParaRPr/>
          </a:p>
        </p:txBody>
      </p:sp>
      <p:grpSp>
        <p:nvGrpSpPr>
          <p:cNvPr id="456" name="Google Shape;456;p32"/>
          <p:cNvGrpSpPr/>
          <p:nvPr/>
        </p:nvGrpSpPr>
        <p:grpSpPr>
          <a:xfrm>
            <a:off x="7398311" y="2644833"/>
            <a:ext cx="811380" cy="811602"/>
            <a:chOff x="1369800" y="3508725"/>
            <a:chExt cx="1007050" cy="1007325"/>
          </a:xfrm>
        </p:grpSpPr>
        <p:sp>
          <p:nvSpPr>
            <p:cNvPr id="457" name="Google Shape;457;p32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2"/>
          <p:cNvSpPr/>
          <p:nvPr/>
        </p:nvSpPr>
        <p:spPr>
          <a:xfrm>
            <a:off x="1609721" y="1954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1609721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>
            <a:off x="6855121" y="1954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2"/>
          <p:cNvSpPr/>
          <p:nvPr/>
        </p:nvSpPr>
        <p:spPr>
          <a:xfrm>
            <a:off x="6855121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2"/>
          <p:cNvSpPr/>
          <p:nvPr/>
        </p:nvSpPr>
        <p:spPr>
          <a:xfrm>
            <a:off x="1779263" y="2273903"/>
            <a:ext cx="340077" cy="340077"/>
          </a:xfrm>
          <a:custGeom>
            <a:rect b="b" l="l" r="r" t="t"/>
            <a:pathLst>
              <a:path extrusionOk="0" h="4408" w="4408">
                <a:moveTo>
                  <a:pt x="3763" y="3764"/>
                </a:moveTo>
                <a:lnTo>
                  <a:pt x="3763" y="3764"/>
                </a:lnTo>
                <a:lnTo>
                  <a:pt x="3763" y="3764"/>
                </a:lnTo>
                <a:close/>
                <a:moveTo>
                  <a:pt x="2198" y="1"/>
                </a:moveTo>
                <a:lnTo>
                  <a:pt x="2021" y="1756"/>
                </a:lnTo>
                <a:lnTo>
                  <a:pt x="644" y="645"/>
                </a:lnTo>
                <a:lnTo>
                  <a:pt x="1756" y="2021"/>
                </a:lnTo>
                <a:lnTo>
                  <a:pt x="0" y="2198"/>
                </a:lnTo>
                <a:lnTo>
                  <a:pt x="1756" y="2387"/>
                </a:lnTo>
                <a:lnTo>
                  <a:pt x="644" y="3764"/>
                </a:lnTo>
                <a:lnTo>
                  <a:pt x="2021" y="2640"/>
                </a:lnTo>
                <a:lnTo>
                  <a:pt x="2198" y="4408"/>
                </a:lnTo>
                <a:lnTo>
                  <a:pt x="2387" y="2640"/>
                </a:lnTo>
                <a:lnTo>
                  <a:pt x="3763" y="3764"/>
                </a:lnTo>
                <a:lnTo>
                  <a:pt x="2639" y="2387"/>
                </a:lnTo>
                <a:lnTo>
                  <a:pt x="4407" y="2198"/>
                </a:lnTo>
                <a:lnTo>
                  <a:pt x="2639" y="2021"/>
                </a:lnTo>
                <a:lnTo>
                  <a:pt x="3763" y="645"/>
                </a:lnTo>
                <a:lnTo>
                  <a:pt x="2387" y="1756"/>
                </a:lnTo>
                <a:lnTo>
                  <a:pt x="21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12100" y="3815952"/>
            <a:ext cx="4301338" cy="904188"/>
            <a:chOff x="-1875" y="2443950"/>
            <a:chExt cx="9144000" cy="1213350"/>
          </a:xfrm>
        </p:grpSpPr>
        <p:cxnSp>
          <p:nvCxnSpPr>
            <p:cNvPr id="473" name="Google Shape;473;p32"/>
            <p:cNvCxnSpPr/>
            <p:nvPr/>
          </p:nvCxnSpPr>
          <p:spPr>
            <a:xfrm rot="10800000">
              <a:off x="-1875" y="3657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32"/>
            <p:cNvCxnSpPr/>
            <p:nvPr/>
          </p:nvCxnSpPr>
          <p:spPr>
            <a:xfrm rot="10800000">
              <a:off x="-1875" y="24439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75" name="Google Shape;4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75" y="361986"/>
            <a:ext cx="9144000" cy="90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88" y="1222764"/>
            <a:ext cx="3402814" cy="224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475" y="4006200"/>
            <a:ext cx="4301350" cy="82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825" y="1266175"/>
            <a:ext cx="3513875" cy="23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810" y="250023"/>
            <a:ext cx="1326654" cy="26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3"/>
          <p:cNvGrpSpPr/>
          <p:nvPr/>
        </p:nvGrpSpPr>
        <p:grpSpPr>
          <a:xfrm>
            <a:off x="5847601" y="311808"/>
            <a:ext cx="811380" cy="811602"/>
            <a:chOff x="1369800" y="3508725"/>
            <a:chExt cx="1007050" cy="1007325"/>
          </a:xfrm>
        </p:grpSpPr>
        <p:sp>
          <p:nvSpPr>
            <p:cNvPr id="485" name="Google Shape;485;p33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3"/>
          <p:cNvSpPr/>
          <p:nvPr/>
        </p:nvSpPr>
        <p:spPr>
          <a:xfrm>
            <a:off x="1261919" y="35177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3"/>
          <p:cNvSpPr/>
          <p:nvPr/>
        </p:nvSpPr>
        <p:spPr>
          <a:xfrm>
            <a:off x="7199179" y="3052213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3"/>
          <p:cNvSpPr/>
          <p:nvPr/>
        </p:nvSpPr>
        <p:spPr>
          <a:xfrm>
            <a:off x="1261969" y="3052213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19695">
            <a:off x="395225" y="3869170"/>
            <a:ext cx="1105375" cy="103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8750" y="1519660"/>
            <a:ext cx="10001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03142">
            <a:off x="7785775" y="4109710"/>
            <a:ext cx="8096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075" y="208012"/>
            <a:ext cx="8160182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097" y="1280087"/>
            <a:ext cx="4478132" cy="197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5450" y="3571633"/>
            <a:ext cx="4478124" cy="122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70303">
            <a:off x="5962175" y="4012124"/>
            <a:ext cx="865698" cy="8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34"/>
          <p:cNvGrpSpPr/>
          <p:nvPr/>
        </p:nvGrpSpPr>
        <p:grpSpPr>
          <a:xfrm>
            <a:off x="8023202" y="494747"/>
            <a:ext cx="811380" cy="811602"/>
            <a:chOff x="1369800" y="3508725"/>
            <a:chExt cx="1007050" cy="1007325"/>
          </a:xfrm>
        </p:grpSpPr>
        <p:sp>
          <p:nvSpPr>
            <p:cNvPr id="510" name="Google Shape;510;p34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34"/>
          <p:cNvGrpSpPr/>
          <p:nvPr/>
        </p:nvGrpSpPr>
        <p:grpSpPr>
          <a:xfrm>
            <a:off x="375527" y="2059267"/>
            <a:ext cx="679153" cy="2129460"/>
            <a:chOff x="375527" y="2059267"/>
            <a:chExt cx="679153" cy="2129460"/>
          </a:xfrm>
        </p:grpSpPr>
        <p:sp>
          <p:nvSpPr>
            <p:cNvPr id="521" name="Google Shape;521;p34"/>
            <p:cNvSpPr/>
            <p:nvPr/>
          </p:nvSpPr>
          <p:spPr>
            <a:xfrm>
              <a:off x="375527" y="2059267"/>
              <a:ext cx="679153" cy="679153"/>
            </a:xfrm>
            <a:custGeom>
              <a:rect b="b" l="l" r="r" t="t"/>
              <a:pathLst>
                <a:path extrusionOk="0" h="11340" w="11340">
                  <a:moveTo>
                    <a:pt x="5670" y="1"/>
                  </a:moveTo>
                  <a:cubicBezTo>
                    <a:pt x="5670" y="3132"/>
                    <a:pt x="3132" y="5670"/>
                    <a:pt x="0" y="5670"/>
                  </a:cubicBezTo>
                  <a:cubicBezTo>
                    <a:pt x="3132" y="5670"/>
                    <a:pt x="5670" y="8208"/>
                    <a:pt x="5670" y="11340"/>
                  </a:cubicBezTo>
                  <a:cubicBezTo>
                    <a:pt x="5670" y="8208"/>
                    <a:pt x="8208" y="5670"/>
                    <a:pt x="11339" y="5670"/>
                  </a:cubicBezTo>
                  <a:cubicBezTo>
                    <a:pt x="8208" y="5670"/>
                    <a:pt x="5670" y="3132"/>
                    <a:pt x="56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75527" y="3509575"/>
              <a:ext cx="679153" cy="679153"/>
            </a:xfrm>
            <a:custGeom>
              <a:rect b="b" l="l" r="r" t="t"/>
              <a:pathLst>
                <a:path extrusionOk="0" h="11340" w="11340">
                  <a:moveTo>
                    <a:pt x="5670" y="1"/>
                  </a:moveTo>
                  <a:cubicBezTo>
                    <a:pt x="5670" y="3132"/>
                    <a:pt x="3132" y="5670"/>
                    <a:pt x="0" y="5670"/>
                  </a:cubicBezTo>
                  <a:cubicBezTo>
                    <a:pt x="3132" y="5670"/>
                    <a:pt x="5670" y="8208"/>
                    <a:pt x="5670" y="11340"/>
                  </a:cubicBezTo>
                  <a:cubicBezTo>
                    <a:pt x="5670" y="8208"/>
                    <a:pt x="8208" y="5670"/>
                    <a:pt x="11339" y="5670"/>
                  </a:cubicBezTo>
                  <a:cubicBezTo>
                    <a:pt x="8208" y="5670"/>
                    <a:pt x="5670" y="3132"/>
                    <a:pt x="56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34"/>
          <p:cNvSpPr/>
          <p:nvPr/>
        </p:nvSpPr>
        <p:spPr>
          <a:xfrm>
            <a:off x="8089327" y="2059267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4"/>
          <p:cNvSpPr/>
          <p:nvPr/>
        </p:nvSpPr>
        <p:spPr>
          <a:xfrm>
            <a:off x="8089327" y="350957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4247263" y="1763790"/>
            <a:ext cx="340077" cy="340077"/>
          </a:xfrm>
          <a:custGeom>
            <a:rect b="b" l="l" r="r" t="t"/>
            <a:pathLst>
              <a:path extrusionOk="0" h="4408" w="4408">
                <a:moveTo>
                  <a:pt x="3763" y="3764"/>
                </a:moveTo>
                <a:lnTo>
                  <a:pt x="3763" y="3764"/>
                </a:lnTo>
                <a:lnTo>
                  <a:pt x="3763" y="3764"/>
                </a:lnTo>
                <a:close/>
                <a:moveTo>
                  <a:pt x="2198" y="1"/>
                </a:moveTo>
                <a:lnTo>
                  <a:pt x="2021" y="1756"/>
                </a:lnTo>
                <a:lnTo>
                  <a:pt x="644" y="645"/>
                </a:lnTo>
                <a:lnTo>
                  <a:pt x="1756" y="2021"/>
                </a:lnTo>
                <a:lnTo>
                  <a:pt x="0" y="2198"/>
                </a:lnTo>
                <a:lnTo>
                  <a:pt x="1756" y="2387"/>
                </a:lnTo>
                <a:lnTo>
                  <a:pt x="644" y="3764"/>
                </a:lnTo>
                <a:lnTo>
                  <a:pt x="2021" y="2640"/>
                </a:lnTo>
                <a:lnTo>
                  <a:pt x="2198" y="4408"/>
                </a:lnTo>
                <a:lnTo>
                  <a:pt x="2387" y="2640"/>
                </a:lnTo>
                <a:lnTo>
                  <a:pt x="3763" y="3764"/>
                </a:lnTo>
                <a:lnTo>
                  <a:pt x="2639" y="2387"/>
                </a:lnTo>
                <a:lnTo>
                  <a:pt x="4407" y="2198"/>
                </a:lnTo>
                <a:lnTo>
                  <a:pt x="2639" y="2021"/>
                </a:lnTo>
                <a:lnTo>
                  <a:pt x="3763" y="645"/>
                </a:lnTo>
                <a:lnTo>
                  <a:pt x="2387" y="1756"/>
                </a:lnTo>
                <a:lnTo>
                  <a:pt x="21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7799381" y="3213227"/>
            <a:ext cx="340077" cy="340077"/>
          </a:xfrm>
          <a:custGeom>
            <a:rect b="b" l="l" r="r" t="t"/>
            <a:pathLst>
              <a:path extrusionOk="0" h="4408" w="4408">
                <a:moveTo>
                  <a:pt x="3763" y="3764"/>
                </a:moveTo>
                <a:lnTo>
                  <a:pt x="3763" y="3764"/>
                </a:lnTo>
                <a:lnTo>
                  <a:pt x="3763" y="3764"/>
                </a:lnTo>
                <a:close/>
                <a:moveTo>
                  <a:pt x="2198" y="1"/>
                </a:moveTo>
                <a:lnTo>
                  <a:pt x="2021" y="1756"/>
                </a:lnTo>
                <a:lnTo>
                  <a:pt x="644" y="645"/>
                </a:lnTo>
                <a:lnTo>
                  <a:pt x="1756" y="2021"/>
                </a:lnTo>
                <a:lnTo>
                  <a:pt x="0" y="2198"/>
                </a:lnTo>
                <a:lnTo>
                  <a:pt x="1756" y="2387"/>
                </a:lnTo>
                <a:lnTo>
                  <a:pt x="644" y="3764"/>
                </a:lnTo>
                <a:lnTo>
                  <a:pt x="2021" y="2640"/>
                </a:lnTo>
                <a:lnTo>
                  <a:pt x="2198" y="4408"/>
                </a:lnTo>
                <a:lnTo>
                  <a:pt x="2387" y="2640"/>
                </a:lnTo>
                <a:lnTo>
                  <a:pt x="3763" y="3764"/>
                </a:lnTo>
                <a:lnTo>
                  <a:pt x="2639" y="2387"/>
                </a:lnTo>
                <a:lnTo>
                  <a:pt x="4407" y="2198"/>
                </a:lnTo>
                <a:lnTo>
                  <a:pt x="2639" y="2021"/>
                </a:lnTo>
                <a:lnTo>
                  <a:pt x="3763" y="645"/>
                </a:lnTo>
                <a:lnTo>
                  <a:pt x="2387" y="1756"/>
                </a:lnTo>
                <a:lnTo>
                  <a:pt x="21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34"/>
          <p:cNvGrpSpPr/>
          <p:nvPr/>
        </p:nvGrpSpPr>
        <p:grpSpPr>
          <a:xfrm>
            <a:off x="2117849" y="1933750"/>
            <a:ext cx="5201259" cy="1702350"/>
            <a:chOff x="-1875" y="1933825"/>
            <a:chExt cx="9145875" cy="2353263"/>
          </a:xfrm>
        </p:grpSpPr>
        <p:cxnSp>
          <p:nvCxnSpPr>
            <p:cNvPr id="528" name="Google Shape;528;p34"/>
            <p:cNvCxnSpPr/>
            <p:nvPr/>
          </p:nvCxnSpPr>
          <p:spPr>
            <a:xfrm rot="10800000">
              <a:off x="0" y="193382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34"/>
            <p:cNvCxnSpPr/>
            <p:nvPr/>
          </p:nvCxnSpPr>
          <p:spPr>
            <a:xfrm rot="10800000">
              <a:off x="-1875" y="28376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34"/>
            <p:cNvCxnSpPr/>
            <p:nvPr/>
          </p:nvCxnSpPr>
          <p:spPr>
            <a:xfrm rot="10800000">
              <a:off x="0" y="33832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34"/>
            <p:cNvCxnSpPr/>
            <p:nvPr/>
          </p:nvCxnSpPr>
          <p:spPr>
            <a:xfrm rot="10800000">
              <a:off x="-1875" y="4287088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2" name="Google Shape;532;p34"/>
          <p:cNvSpPr txBox="1"/>
          <p:nvPr/>
        </p:nvSpPr>
        <p:spPr>
          <a:xfrm>
            <a:off x="459387" y="899675"/>
            <a:ext cx="8518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Теперь рассмотрим статистические показатели для каждого вида цветка ириса отдельно</a:t>
            </a:r>
            <a:endParaRPr sz="17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3" name="Google Shape;5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075" y="1431003"/>
            <a:ext cx="5201549" cy="17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4"/>
          <p:cNvSpPr txBox="1"/>
          <p:nvPr/>
        </p:nvSpPr>
        <p:spPr>
          <a:xfrm>
            <a:off x="176475" y="3455325"/>
            <a:ext cx="48333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virginica имеет наибольшее среднее значение площади, что может говорить о крупных размерах цветка по сравнению с другими вилами.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5" name="Google Shape;535;p34"/>
          <p:cNvSpPr txBox="1"/>
          <p:nvPr/>
        </p:nvSpPr>
        <p:spPr>
          <a:xfrm>
            <a:off x="1054675" y="256775"/>
            <a:ext cx="71667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Расчет статистических показателей (по видам)</a:t>
            </a:r>
            <a:endParaRPr sz="27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6" name="Google Shape;5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928551">
            <a:off x="1054675" y="1815365"/>
            <a:ext cx="80962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/>
          <p:nvPr/>
        </p:nvSpPr>
        <p:spPr>
          <a:xfrm>
            <a:off x="1368900" y="1936051"/>
            <a:ext cx="2321400" cy="823200"/>
          </a:xfrm>
          <a:prstGeom prst="rect">
            <a:avLst/>
          </a:prstGeom>
          <a:solidFill>
            <a:srgbClr val="FFFF82">
              <a:alpha val="6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5"/>
          <p:cNvSpPr/>
          <p:nvPr/>
        </p:nvSpPr>
        <p:spPr>
          <a:xfrm>
            <a:off x="3451650" y="0"/>
            <a:ext cx="2240700" cy="811500"/>
          </a:xfrm>
          <a:prstGeom prst="rect">
            <a:avLst/>
          </a:prstGeom>
          <a:solidFill>
            <a:srgbClr val="9EF8F8">
              <a:alpha val="6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73763"/>
                </a:solidFill>
              </a:rPr>
              <a:t>Графики</a:t>
            </a:r>
            <a:endParaRPr sz="3600">
              <a:solidFill>
                <a:srgbClr val="073763"/>
              </a:solidFill>
            </a:endParaRPr>
          </a:p>
        </p:txBody>
      </p:sp>
      <p:sp>
        <p:nvSpPr>
          <p:cNvPr id="543" name="Google Shape;543;p35"/>
          <p:cNvSpPr/>
          <p:nvPr/>
        </p:nvSpPr>
        <p:spPr>
          <a:xfrm>
            <a:off x="1368900" y="3048301"/>
            <a:ext cx="2321400" cy="823200"/>
          </a:xfrm>
          <a:prstGeom prst="rect">
            <a:avLst/>
          </a:prstGeom>
          <a:solidFill>
            <a:srgbClr val="FFFF82">
              <a:alpha val="6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5"/>
          <p:cNvSpPr/>
          <p:nvPr/>
        </p:nvSpPr>
        <p:spPr>
          <a:xfrm>
            <a:off x="5593050" y="1938500"/>
            <a:ext cx="2321400" cy="823200"/>
          </a:xfrm>
          <a:prstGeom prst="rect">
            <a:avLst/>
          </a:prstGeom>
          <a:solidFill>
            <a:srgbClr val="FFFF82">
              <a:alpha val="6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5"/>
          <p:cNvSpPr/>
          <p:nvPr/>
        </p:nvSpPr>
        <p:spPr>
          <a:xfrm>
            <a:off x="5593050" y="3048301"/>
            <a:ext cx="2321400" cy="823200"/>
          </a:xfrm>
          <a:prstGeom prst="rect">
            <a:avLst/>
          </a:prstGeom>
          <a:solidFill>
            <a:srgbClr val="FFFF82">
              <a:alpha val="6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5"/>
          <p:cNvSpPr/>
          <p:nvPr/>
        </p:nvSpPr>
        <p:spPr>
          <a:xfrm>
            <a:off x="375527" y="2008063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5"/>
          <p:cNvSpPr/>
          <p:nvPr/>
        </p:nvSpPr>
        <p:spPr>
          <a:xfrm>
            <a:off x="375527" y="3118104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5"/>
          <p:cNvSpPr/>
          <p:nvPr/>
        </p:nvSpPr>
        <p:spPr>
          <a:xfrm>
            <a:off x="3690300" y="1936050"/>
            <a:ext cx="823200" cy="823200"/>
          </a:xfrm>
          <a:prstGeom prst="rect">
            <a:avLst/>
          </a:prstGeom>
          <a:solidFill>
            <a:srgbClr val="9EF8F8">
              <a:alpha val="6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5"/>
          <p:cNvSpPr/>
          <p:nvPr/>
        </p:nvSpPr>
        <p:spPr>
          <a:xfrm>
            <a:off x="3690300" y="3048304"/>
            <a:ext cx="823200" cy="823200"/>
          </a:xfrm>
          <a:prstGeom prst="rect">
            <a:avLst/>
          </a:prstGeom>
          <a:solidFill>
            <a:srgbClr val="FBA3D6">
              <a:alpha val="61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5"/>
          <p:cNvSpPr/>
          <p:nvPr/>
        </p:nvSpPr>
        <p:spPr>
          <a:xfrm>
            <a:off x="4769850" y="1936050"/>
            <a:ext cx="823200" cy="823200"/>
          </a:xfrm>
          <a:prstGeom prst="rect">
            <a:avLst/>
          </a:prstGeom>
          <a:solidFill>
            <a:srgbClr val="FFFF82">
              <a:alpha val="83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5"/>
          <p:cNvSpPr/>
          <p:nvPr/>
        </p:nvSpPr>
        <p:spPr>
          <a:xfrm>
            <a:off x="4769850" y="3048304"/>
            <a:ext cx="823200" cy="823200"/>
          </a:xfrm>
          <a:prstGeom prst="rect">
            <a:avLst/>
          </a:prstGeom>
          <a:solidFill>
            <a:srgbClr val="7479FF">
              <a:alpha val="60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5"/>
          <p:cNvSpPr/>
          <p:nvPr/>
        </p:nvSpPr>
        <p:spPr>
          <a:xfrm>
            <a:off x="8089327" y="2008063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5"/>
          <p:cNvSpPr/>
          <p:nvPr/>
        </p:nvSpPr>
        <p:spPr>
          <a:xfrm>
            <a:off x="8089327" y="3118104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35"/>
          <p:cNvGrpSpPr/>
          <p:nvPr/>
        </p:nvGrpSpPr>
        <p:grpSpPr>
          <a:xfrm>
            <a:off x="7103077" y="4158097"/>
            <a:ext cx="811380" cy="811602"/>
            <a:chOff x="1369800" y="3508725"/>
            <a:chExt cx="1007050" cy="1007325"/>
          </a:xfrm>
        </p:grpSpPr>
        <p:sp>
          <p:nvSpPr>
            <p:cNvPr id="555" name="Google Shape;555;p35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35"/>
          <p:cNvGrpSpPr/>
          <p:nvPr/>
        </p:nvGrpSpPr>
        <p:grpSpPr>
          <a:xfrm rot="5400000">
            <a:off x="1723475" y="4044033"/>
            <a:ext cx="340077" cy="1049230"/>
            <a:chOff x="2213300" y="1528900"/>
            <a:chExt cx="340077" cy="1049230"/>
          </a:xfrm>
        </p:grpSpPr>
        <p:sp>
          <p:nvSpPr>
            <p:cNvPr id="566" name="Google Shape;566;p35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35"/>
          <p:cNvGrpSpPr/>
          <p:nvPr/>
        </p:nvGrpSpPr>
        <p:grpSpPr>
          <a:xfrm>
            <a:off x="93325" y="2220425"/>
            <a:ext cx="9145875" cy="1937666"/>
            <a:chOff x="-1875" y="1933825"/>
            <a:chExt cx="9145875" cy="1937666"/>
          </a:xfrm>
        </p:grpSpPr>
        <p:cxnSp>
          <p:nvCxnSpPr>
            <p:cNvPr id="571" name="Google Shape;571;p35"/>
            <p:cNvCxnSpPr/>
            <p:nvPr/>
          </p:nvCxnSpPr>
          <p:spPr>
            <a:xfrm rot="10800000">
              <a:off x="0" y="193382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35"/>
            <p:cNvCxnSpPr/>
            <p:nvPr/>
          </p:nvCxnSpPr>
          <p:spPr>
            <a:xfrm rot="10800000">
              <a:off x="-1875" y="27614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35"/>
            <p:cNvCxnSpPr/>
            <p:nvPr/>
          </p:nvCxnSpPr>
          <p:spPr>
            <a:xfrm rot="10800000">
              <a:off x="0" y="3043866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35"/>
            <p:cNvCxnSpPr/>
            <p:nvPr/>
          </p:nvCxnSpPr>
          <p:spPr>
            <a:xfrm rot="10800000">
              <a:off x="-1875" y="3871491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75" name="Google Shape;5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1650" y="949700"/>
            <a:ext cx="4446926" cy="311459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1238200" y="4100125"/>
            <a:ext cx="66762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Функция показывает для каждой возможной величины суммарной площади цветка вероятность того, что случайно выбранный цветок имеет площадь, меньшую или равную этой величине.</a:t>
            </a:r>
            <a:endParaRPr>
              <a:solidFill>
                <a:srgbClr val="351C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38868">
            <a:off x="865188" y="311513"/>
            <a:ext cx="8096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4061">
            <a:off x="7611450" y="840402"/>
            <a:ext cx="809625" cy="8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6"/>
          <p:cNvSpPr/>
          <p:nvPr/>
        </p:nvSpPr>
        <p:spPr>
          <a:xfrm>
            <a:off x="1181425" y="2531200"/>
            <a:ext cx="2907600" cy="1410900"/>
          </a:xfrm>
          <a:prstGeom prst="rect">
            <a:avLst/>
          </a:prstGeom>
          <a:solidFill>
            <a:srgbClr val="FFFF82">
              <a:alpha val="6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6"/>
          <p:cNvSpPr/>
          <p:nvPr/>
        </p:nvSpPr>
        <p:spPr>
          <a:xfrm>
            <a:off x="5495700" y="1216725"/>
            <a:ext cx="3417600" cy="1654500"/>
          </a:xfrm>
          <a:prstGeom prst="rect">
            <a:avLst/>
          </a:prstGeom>
          <a:solidFill>
            <a:srgbClr val="FFFF82">
              <a:alpha val="6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Вывод:</a:t>
            </a:r>
            <a:endParaRPr>
              <a:solidFill>
                <a:srgbClr val="0B5394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График для вида setosa находится ниже графиков для других видов на более высоких значениях площади, что означает, что цветки setosa реже имеют большую площадь.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585" name="Google Shape;585;p36"/>
          <p:cNvSpPr txBox="1"/>
          <p:nvPr>
            <p:ph type="title"/>
          </p:nvPr>
        </p:nvSpPr>
        <p:spPr>
          <a:xfrm>
            <a:off x="720000" y="180875"/>
            <a:ext cx="770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241963"/>
                </a:solidFill>
                <a:latin typeface="Arial"/>
                <a:ea typeface="Arial"/>
                <a:cs typeface="Arial"/>
                <a:sym typeface="Arial"/>
              </a:rPr>
              <a:t>График эмпирической функции распределения (по видам)</a:t>
            </a:r>
            <a:endParaRPr/>
          </a:p>
        </p:txBody>
      </p:sp>
      <p:sp>
        <p:nvSpPr>
          <p:cNvPr id="586" name="Google Shape;586;p36"/>
          <p:cNvSpPr/>
          <p:nvPr/>
        </p:nvSpPr>
        <p:spPr>
          <a:xfrm>
            <a:off x="2232925" y="1543650"/>
            <a:ext cx="804600" cy="807600"/>
          </a:xfrm>
          <a:prstGeom prst="rect">
            <a:avLst/>
          </a:prstGeom>
          <a:solidFill>
            <a:srgbClr val="FFFF82">
              <a:alpha val="83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6"/>
          <p:cNvSpPr/>
          <p:nvPr/>
        </p:nvSpPr>
        <p:spPr>
          <a:xfrm>
            <a:off x="841846" y="1608606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7404321" y="1608606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" name="Google Shape;589;p36"/>
          <p:cNvGrpSpPr/>
          <p:nvPr/>
        </p:nvGrpSpPr>
        <p:grpSpPr>
          <a:xfrm>
            <a:off x="8023202" y="4136572"/>
            <a:ext cx="811380" cy="811602"/>
            <a:chOff x="1369800" y="3508725"/>
            <a:chExt cx="1007050" cy="1007325"/>
          </a:xfrm>
        </p:grpSpPr>
        <p:sp>
          <p:nvSpPr>
            <p:cNvPr id="590" name="Google Shape;590;p36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0" name="Google Shape;6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75" y="1216725"/>
            <a:ext cx="4836300" cy="338801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6"/>
          <p:cNvSpPr txBox="1"/>
          <p:nvPr/>
        </p:nvSpPr>
        <p:spPr>
          <a:xfrm>
            <a:off x="6688800" y="3303800"/>
            <a:ext cx="22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34F5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Ссылка на Colab</a:t>
            </a:r>
            <a:endParaRPr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411" y="2144983"/>
            <a:ext cx="768586" cy="71165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/>
          <p:nvPr/>
        </p:nvSpPr>
        <p:spPr>
          <a:xfrm>
            <a:off x="1609721" y="1954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074" y="1130383"/>
            <a:ext cx="768586" cy="71165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7"/>
          <p:cNvSpPr/>
          <p:nvPr/>
        </p:nvSpPr>
        <p:spPr>
          <a:xfrm>
            <a:off x="1609721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/>
          <p:nvPr/>
        </p:nvSpPr>
        <p:spPr>
          <a:xfrm>
            <a:off x="6855121" y="1954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7"/>
          <p:cNvSpPr/>
          <p:nvPr/>
        </p:nvSpPr>
        <p:spPr>
          <a:xfrm>
            <a:off x="6855121" y="4268925"/>
            <a:ext cx="679153" cy="679153"/>
          </a:xfrm>
          <a:custGeom>
            <a:rect b="b" l="l" r="r" t="t"/>
            <a:pathLst>
              <a:path extrusionOk="0" h="11340" w="11340">
                <a:moveTo>
                  <a:pt x="5670" y="1"/>
                </a:moveTo>
                <a:cubicBezTo>
                  <a:pt x="5670" y="3132"/>
                  <a:pt x="3132" y="5670"/>
                  <a:pt x="0" y="5670"/>
                </a:cubicBezTo>
                <a:cubicBezTo>
                  <a:pt x="3132" y="5670"/>
                  <a:pt x="5670" y="8208"/>
                  <a:pt x="5670" y="11340"/>
                </a:cubicBezTo>
                <a:cubicBezTo>
                  <a:pt x="5670" y="8208"/>
                  <a:pt x="8208" y="5670"/>
                  <a:pt x="11339" y="5670"/>
                </a:cubicBezTo>
                <a:cubicBezTo>
                  <a:pt x="8208" y="5670"/>
                  <a:pt x="5670" y="3132"/>
                  <a:pt x="5670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7"/>
          <p:cNvSpPr/>
          <p:nvPr/>
        </p:nvSpPr>
        <p:spPr>
          <a:xfrm>
            <a:off x="1779263" y="1316165"/>
            <a:ext cx="340077" cy="340077"/>
          </a:xfrm>
          <a:custGeom>
            <a:rect b="b" l="l" r="r" t="t"/>
            <a:pathLst>
              <a:path extrusionOk="0" h="4408" w="4408">
                <a:moveTo>
                  <a:pt x="3763" y="3764"/>
                </a:moveTo>
                <a:lnTo>
                  <a:pt x="3763" y="3764"/>
                </a:lnTo>
                <a:lnTo>
                  <a:pt x="3763" y="3764"/>
                </a:lnTo>
                <a:close/>
                <a:moveTo>
                  <a:pt x="2198" y="1"/>
                </a:moveTo>
                <a:lnTo>
                  <a:pt x="2021" y="1756"/>
                </a:lnTo>
                <a:lnTo>
                  <a:pt x="644" y="645"/>
                </a:lnTo>
                <a:lnTo>
                  <a:pt x="1756" y="2021"/>
                </a:lnTo>
                <a:lnTo>
                  <a:pt x="0" y="2198"/>
                </a:lnTo>
                <a:lnTo>
                  <a:pt x="1756" y="2387"/>
                </a:lnTo>
                <a:lnTo>
                  <a:pt x="644" y="3764"/>
                </a:lnTo>
                <a:lnTo>
                  <a:pt x="2021" y="2640"/>
                </a:lnTo>
                <a:lnTo>
                  <a:pt x="2198" y="4408"/>
                </a:lnTo>
                <a:lnTo>
                  <a:pt x="2387" y="2640"/>
                </a:lnTo>
                <a:lnTo>
                  <a:pt x="3763" y="3764"/>
                </a:lnTo>
                <a:lnTo>
                  <a:pt x="2639" y="2387"/>
                </a:lnTo>
                <a:lnTo>
                  <a:pt x="4407" y="2198"/>
                </a:lnTo>
                <a:lnTo>
                  <a:pt x="2639" y="2021"/>
                </a:lnTo>
                <a:lnTo>
                  <a:pt x="3763" y="645"/>
                </a:lnTo>
                <a:lnTo>
                  <a:pt x="2387" y="1756"/>
                </a:lnTo>
                <a:lnTo>
                  <a:pt x="21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3" name="Google Shape;613;p37"/>
          <p:cNvGrpSpPr/>
          <p:nvPr/>
        </p:nvGrpSpPr>
        <p:grpSpPr>
          <a:xfrm flipH="1" rot="10800000">
            <a:off x="8258863" y="2054713"/>
            <a:ext cx="340077" cy="1049230"/>
            <a:chOff x="2213300" y="1528900"/>
            <a:chExt cx="340077" cy="1049230"/>
          </a:xfrm>
        </p:grpSpPr>
        <p:sp>
          <p:nvSpPr>
            <p:cNvPr id="614" name="Google Shape;614;p37"/>
            <p:cNvSpPr/>
            <p:nvPr/>
          </p:nvSpPr>
          <p:spPr>
            <a:xfrm>
              <a:off x="2213300" y="2238053"/>
              <a:ext cx="340077" cy="340077"/>
            </a:xfrm>
            <a:custGeom>
              <a:rect b="b" l="l" r="r" t="t"/>
              <a:pathLst>
                <a:path extrusionOk="0" h="4408" w="4408">
                  <a:moveTo>
                    <a:pt x="3763" y="3764"/>
                  </a:moveTo>
                  <a:lnTo>
                    <a:pt x="3763" y="3764"/>
                  </a:lnTo>
                  <a:lnTo>
                    <a:pt x="3763" y="3764"/>
                  </a:lnTo>
                  <a:close/>
                  <a:moveTo>
                    <a:pt x="2198" y="1"/>
                  </a:moveTo>
                  <a:lnTo>
                    <a:pt x="2021" y="1756"/>
                  </a:lnTo>
                  <a:lnTo>
                    <a:pt x="644" y="645"/>
                  </a:lnTo>
                  <a:lnTo>
                    <a:pt x="1756" y="2021"/>
                  </a:lnTo>
                  <a:lnTo>
                    <a:pt x="0" y="2198"/>
                  </a:lnTo>
                  <a:lnTo>
                    <a:pt x="1756" y="2387"/>
                  </a:lnTo>
                  <a:lnTo>
                    <a:pt x="644" y="3764"/>
                  </a:lnTo>
                  <a:lnTo>
                    <a:pt x="2021" y="2640"/>
                  </a:lnTo>
                  <a:lnTo>
                    <a:pt x="2198" y="4408"/>
                  </a:lnTo>
                  <a:lnTo>
                    <a:pt x="2387" y="2640"/>
                  </a:lnTo>
                  <a:lnTo>
                    <a:pt x="3763" y="3764"/>
                  </a:lnTo>
                  <a:lnTo>
                    <a:pt x="2639" y="2387"/>
                  </a:lnTo>
                  <a:lnTo>
                    <a:pt x="4407" y="2198"/>
                  </a:lnTo>
                  <a:lnTo>
                    <a:pt x="2639" y="2021"/>
                  </a:lnTo>
                  <a:lnTo>
                    <a:pt x="3763" y="645"/>
                  </a:lnTo>
                  <a:lnTo>
                    <a:pt x="2387" y="1756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2313672" y="1997425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1"/>
                  </a:moveTo>
                  <a:cubicBezTo>
                    <a:pt x="897" y="64"/>
                    <a:pt x="884" y="127"/>
                    <a:pt x="884" y="203"/>
                  </a:cubicBezTo>
                  <a:cubicBezTo>
                    <a:pt x="859" y="569"/>
                    <a:pt x="568" y="860"/>
                    <a:pt x="202" y="885"/>
                  </a:cubicBezTo>
                  <a:cubicBezTo>
                    <a:pt x="139" y="885"/>
                    <a:pt x="63" y="897"/>
                    <a:pt x="0" y="897"/>
                  </a:cubicBezTo>
                  <a:cubicBezTo>
                    <a:pt x="63" y="910"/>
                    <a:pt x="139" y="910"/>
                    <a:pt x="202" y="910"/>
                  </a:cubicBezTo>
                  <a:cubicBezTo>
                    <a:pt x="568" y="935"/>
                    <a:pt x="859" y="1226"/>
                    <a:pt x="884" y="1605"/>
                  </a:cubicBezTo>
                  <a:cubicBezTo>
                    <a:pt x="884" y="1668"/>
                    <a:pt x="897" y="1731"/>
                    <a:pt x="897" y="1794"/>
                  </a:cubicBezTo>
                  <a:cubicBezTo>
                    <a:pt x="909" y="1731"/>
                    <a:pt x="909" y="1668"/>
                    <a:pt x="909" y="1605"/>
                  </a:cubicBezTo>
                  <a:cubicBezTo>
                    <a:pt x="934" y="1226"/>
                    <a:pt x="1225" y="935"/>
                    <a:pt x="1604" y="910"/>
                  </a:cubicBezTo>
                  <a:cubicBezTo>
                    <a:pt x="1667" y="910"/>
                    <a:pt x="1730" y="910"/>
                    <a:pt x="1793" y="897"/>
                  </a:cubicBezTo>
                  <a:cubicBezTo>
                    <a:pt x="1730" y="897"/>
                    <a:pt x="1667" y="885"/>
                    <a:pt x="1604" y="885"/>
                  </a:cubicBezTo>
                  <a:cubicBezTo>
                    <a:pt x="1225" y="860"/>
                    <a:pt x="947" y="569"/>
                    <a:pt x="909" y="203"/>
                  </a:cubicBezTo>
                  <a:cubicBezTo>
                    <a:pt x="909" y="127"/>
                    <a:pt x="909" y="64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2313672" y="1763664"/>
              <a:ext cx="138407" cy="137404"/>
            </a:xfrm>
            <a:custGeom>
              <a:rect b="b" l="l" r="r" t="t"/>
              <a:pathLst>
                <a:path extrusionOk="0" h="1781" w="1794">
                  <a:moveTo>
                    <a:pt x="897" y="0"/>
                  </a:moveTo>
                  <a:cubicBezTo>
                    <a:pt x="897" y="64"/>
                    <a:pt x="884" y="127"/>
                    <a:pt x="884" y="190"/>
                  </a:cubicBezTo>
                  <a:cubicBezTo>
                    <a:pt x="859" y="556"/>
                    <a:pt x="568" y="846"/>
                    <a:pt x="202" y="872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10"/>
                    <a:pt x="202" y="910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55"/>
                    <a:pt x="897" y="1718"/>
                    <a:pt x="897" y="1781"/>
                  </a:cubicBezTo>
                  <a:cubicBezTo>
                    <a:pt x="909" y="1718"/>
                    <a:pt x="909" y="1655"/>
                    <a:pt x="909" y="1591"/>
                  </a:cubicBezTo>
                  <a:cubicBezTo>
                    <a:pt x="934" y="1225"/>
                    <a:pt x="1225" y="935"/>
                    <a:pt x="1604" y="910"/>
                  </a:cubicBezTo>
                  <a:cubicBezTo>
                    <a:pt x="1667" y="897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72"/>
                  </a:cubicBezTo>
                  <a:cubicBezTo>
                    <a:pt x="1225" y="846"/>
                    <a:pt x="947" y="556"/>
                    <a:pt x="909" y="190"/>
                  </a:cubicBezTo>
                  <a:cubicBezTo>
                    <a:pt x="909" y="127"/>
                    <a:pt x="909" y="64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2313672" y="1528900"/>
              <a:ext cx="138407" cy="138407"/>
            </a:xfrm>
            <a:custGeom>
              <a:rect b="b" l="l" r="r" t="t"/>
              <a:pathLst>
                <a:path extrusionOk="0" h="1794" w="1794">
                  <a:moveTo>
                    <a:pt x="897" y="0"/>
                  </a:moveTo>
                  <a:cubicBezTo>
                    <a:pt x="897" y="63"/>
                    <a:pt x="884" y="127"/>
                    <a:pt x="884" y="190"/>
                  </a:cubicBezTo>
                  <a:cubicBezTo>
                    <a:pt x="859" y="569"/>
                    <a:pt x="568" y="859"/>
                    <a:pt x="202" y="884"/>
                  </a:cubicBezTo>
                  <a:cubicBezTo>
                    <a:pt x="139" y="884"/>
                    <a:pt x="63" y="884"/>
                    <a:pt x="0" y="897"/>
                  </a:cubicBezTo>
                  <a:cubicBezTo>
                    <a:pt x="63" y="897"/>
                    <a:pt x="139" y="909"/>
                    <a:pt x="202" y="909"/>
                  </a:cubicBezTo>
                  <a:cubicBezTo>
                    <a:pt x="568" y="935"/>
                    <a:pt x="859" y="1225"/>
                    <a:pt x="884" y="1591"/>
                  </a:cubicBezTo>
                  <a:cubicBezTo>
                    <a:pt x="884" y="1667"/>
                    <a:pt x="897" y="1730"/>
                    <a:pt x="897" y="1793"/>
                  </a:cubicBezTo>
                  <a:cubicBezTo>
                    <a:pt x="909" y="1730"/>
                    <a:pt x="909" y="1667"/>
                    <a:pt x="909" y="1591"/>
                  </a:cubicBezTo>
                  <a:cubicBezTo>
                    <a:pt x="934" y="1225"/>
                    <a:pt x="1225" y="935"/>
                    <a:pt x="1604" y="909"/>
                  </a:cubicBezTo>
                  <a:cubicBezTo>
                    <a:pt x="1667" y="909"/>
                    <a:pt x="1730" y="897"/>
                    <a:pt x="1793" y="897"/>
                  </a:cubicBezTo>
                  <a:cubicBezTo>
                    <a:pt x="1730" y="884"/>
                    <a:pt x="1667" y="884"/>
                    <a:pt x="1604" y="884"/>
                  </a:cubicBezTo>
                  <a:cubicBezTo>
                    <a:pt x="1225" y="859"/>
                    <a:pt x="947" y="569"/>
                    <a:pt x="909" y="190"/>
                  </a:cubicBezTo>
                  <a:cubicBezTo>
                    <a:pt x="909" y="127"/>
                    <a:pt x="909" y="63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37"/>
          <p:cNvGrpSpPr/>
          <p:nvPr/>
        </p:nvGrpSpPr>
        <p:grpSpPr>
          <a:xfrm>
            <a:off x="-937" y="1486019"/>
            <a:ext cx="9145875" cy="2171456"/>
            <a:chOff x="-1875" y="1485844"/>
            <a:chExt cx="9145875" cy="2171456"/>
          </a:xfrm>
        </p:grpSpPr>
        <p:cxnSp>
          <p:nvCxnSpPr>
            <p:cNvPr id="619" name="Google Shape;619;p37"/>
            <p:cNvCxnSpPr/>
            <p:nvPr/>
          </p:nvCxnSpPr>
          <p:spPr>
            <a:xfrm rot="10800000">
              <a:off x="-1875" y="3657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37"/>
            <p:cNvCxnSpPr/>
            <p:nvPr/>
          </p:nvCxnSpPr>
          <p:spPr>
            <a:xfrm rot="10800000">
              <a:off x="0" y="1485844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21" name="Google Shape;6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50" y="874571"/>
            <a:ext cx="4634943" cy="32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825" y="3487000"/>
            <a:ext cx="4064000" cy="12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7"/>
          <p:cNvSpPr txBox="1"/>
          <p:nvPr/>
        </p:nvSpPr>
        <p:spPr>
          <a:xfrm>
            <a:off x="5364475" y="1929013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9"/>
                </a:solidFill>
              </a:rPr>
              <a:t>Высокие столбцы показывают интервалы площадей, которые наиболее часто встречаются в датасете.</a:t>
            </a:r>
            <a:endParaRPr>
              <a:solidFill>
                <a:srgbClr val="1F2329"/>
              </a:solidFill>
            </a:endParaRPr>
          </a:p>
        </p:txBody>
      </p:sp>
      <p:sp>
        <p:nvSpPr>
          <p:cNvPr id="624" name="Google Shape;624;p37"/>
          <p:cNvSpPr txBox="1"/>
          <p:nvPr/>
        </p:nvSpPr>
        <p:spPr>
          <a:xfrm>
            <a:off x="2629350" y="319450"/>
            <a:ext cx="388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1963"/>
                </a:solidFill>
              </a:rPr>
              <a:t>Гистограмма (общая совокупность)</a:t>
            </a:r>
            <a:endParaRPr b="1" sz="1600">
              <a:solidFill>
                <a:srgbClr val="241963"/>
              </a:solidFill>
            </a:endParaRPr>
          </a:p>
        </p:txBody>
      </p:sp>
      <p:pic>
        <p:nvPicPr>
          <p:cNvPr id="625" name="Google Shape;6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77765">
            <a:off x="7534274" y="604521"/>
            <a:ext cx="768586" cy="71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" name="Google Shape;630;p38"/>
          <p:cNvGraphicFramePr/>
          <p:nvPr/>
        </p:nvGraphicFramePr>
        <p:xfrm>
          <a:off x="346700" y="112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{49A9F5F7-0C96-4758-BCE3-29D52BA391E6}</a:tableStyleId>
              </a:tblPr>
              <a:tblGrid>
                <a:gridCol w="2266625"/>
                <a:gridCol w="5944025"/>
              </a:tblGrid>
              <a:tr h="45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Gilda Display"/>
                        <a:ea typeface="Gilda Display"/>
                        <a:cs typeface="Gilda Display"/>
                        <a:sym typeface="Gilda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</a:tr>
              <a:tr h="45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Gilda Display"/>
                        <a:ea typeface="Gilda Display"/>
                        <a:cs typeface="Gilda Display"/>
                        <a:sym typeface="Gilda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</a:tr>
              <a:tr h="45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Gilda Display"/>
                        <a:ea typeface="Gilda Display"/>
                        <a:cs typeface="Gilda Display"/>
                        <a:sym typeface="Gilda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</a:tr>
              <a:tr h="45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Gilda Display"/>
                        <a:ea typeface="Gilda Display"/>
                        <a:cs typeface="Gilda Display"/>
                        <a:sym typeface="Gilda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</a:tr>
              <a:tr h="47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Gilda Display"/>
                        <a:ea typeface="Gilda Display"/>
                        <a:cs typeface="Gilda Display"/>
                        <a:sym typeface="Gilda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</a:tr>
              <a:tr h="45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Gilda Display"/>
                        <a:ea typeface="Gilda Display"/>
                        <a:cs typeface="Gilda Display"/>
                        <a:sym typeface="Gilda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82">
                        <a:alpha val="6131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631" name="Google Shape;631;p38"/>
          <p:cNvGrpSpPr/>
          <p:nvPr/>
        </p:nvGrpSpPr>
        <p:grpSpPr>
          <a:xfrm>
            <a:off x="8023202" y="494747"/>
            <a:ext cx="811380" cy="811602"/>
            <a:chOff x="1369800" y="3508725"/>
            <a:chExt cx="1007050" cy="1007325"/>
          </a:xfrm>
        </p:grpSpPr>
        <p:sp>
          <p:nvSpPr>
            <p:cNvPr id="632" name="Google Shape;632;p38"/>
            <p:cNvSpPr/>
            <p:nvPr/>
          </p:nvSpPr>
          <p:spPr>
            <a:xfrm>
              <a:off x="1459775" y="3598675"/>
              <a:ext cx="827100" cy="827100"/>
            </a:xfrm>
            <a:custGeom>
              <a:rect b="b" l="l" r="r" t="t"/>
              <a:pathLst>
                <a:path extrusionOk="0" h="33084" w="33084">
                  <a:moveTo>
                    <a:pt x="89" y="1"/>
                  </a:moveTo>
                  <a:lnTo>
                    <a:pt x="1" y="89"/>
                  </a:lnTo>
                  <a:lnTo>
                    <a:pt x="32995" y="33083"/>
                  </a:lnTo>
                  <a:lnTo>
                    <a:pt x="33084" y="32995"/>
                  </a:lnTo>
                  <a:lnTo>
                    <a:pt x="8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1568675" y="3530175"/>
              <a:ext cx="608975" cy="964425"/>
            </a:xfrm>
            <a:custGeom>
              <a:rect b="b" l="l" r="r" t="t"/>
              <a:pathLst>
                <a:path extrusionOk="0" h="38577" w="24359">
                  <a:moveTo>
                    <a:pt x="115" y="1"/>
                  </a:moveTo>
                  <a:lnTo>
                    <a:pt x="1" y="64"/>
                  </a:lnTo>
                  <a:lnTo>
                    <a:pt x="24258" y="38576"/>
                  </a:lnTo>
                  <a:lnTo>
                    <a:pt x="24359" y="38500"/>
                  </a:lnTo>
                  <a:lnTo>
                    <a:pt x="1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1707575" y="3508725"/>
              <a:ext cx="331500" cy="1007325"/>
            </a:xfrm>
            <a:custGeom>
              <a:rect b="b" l="l" r="r" t="t"/>
              <a:pathLst>
                <a:path extrusionOk="0" h="40293" w="13260">
                  <a:moveTo>
                    <a:pt x="127" y="0"/>
                  </a:moveTo>
                  <a:lnTo>
                    <a:pt x="1" y="38"/>
                  </a:lnTo>
                  <a:lnTo>
                    <a:pt x="13133" y="40293"/>
                  </a:lnTo>
                  <a:lnTo>
                    <a:pt x="13259" y="40242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1862575" y="3536500"/>
              <a:ext cx="21500" cy="951450"/>
            </a:xfrm>
            <a:custGeom>
              <a:rect b="b" l="l" r="r" t="t"/>
              <a:pathLst>
                <a:path extrusionOk="0" h="38058" w="860">
                  <a:moveTo>
                    <a:pt x="1" y="0"/>
                  </a:moveTo>
                  <a:lnTo>
                    <a:pt x="733" y="38058"/>
                  </a:lnTo>
                  <a:lnTo>
                    <a:pt x="859" y="38058"/>
                  </a:lnTo>
                  <a:lnTo>
                    <a:pt x="12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1724950" y="3610350"/>
              <a:ext cx="296750" cy="804050"/>
            </a:xfrm>
            <a:custGeom>
              <a:rect b="b" l="l" r="r" t="t"/>
              <a:pathLst>
                <a:path extrusionOk="0" h="32162" w="11870">
                  <a:moveTo>
                    <a:pt x="11756" y="1"/>
                  </a:moveTo>
                  <a:lnTo>
                    <a:pt x="0" y="32124"/>
                  </a:lnTo>
                  <a:lnTo>
                    <a:pt x="114" y="32162"/>
                  </a:lnTo>
                  <a:lnTo>
                    <a:pt x="11870" y="39"/>
                  </a:lnTo>
                  <a:lnTo>
                    <a:pt x="117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1583850" y="3722750"/>
              <a:ext cx="578975" cy="578975"/>
            </a:xfrm>
            <a:custGeom>
              <a:rect b="b" l="l" r="r" t="t"/>
              <a:pathLst>
                <a:path extrusionOk="0" h="23159" w="23159">
                  <a:moveTo>
                    <a:pt x="23070" y="0"/>
                  </a:moveTo>
                  <a:lnTo>
                    <a:pt x="0" y="23070"/>
                  </a:lnTo>
                  <a:lnTo>
                    <a:pt x="88" y="23158"/>
                  </a:lnTo>
                  <a:lnTo>
                    <a:pt x="23158" y="89"/>
                  </a:lnTo>
                  <a:lnTo>
                    <a:pt x="230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471450" y="3863225"/>
              <a:ext cx="804050" cy="297375"/>
            </a:xfrm>
            <a:custGeom>
              <a:rect b="b" l="l" r="r" t="t"/>
              <a:pathLst>
                <a:path extrusionOk="0" h="11895" w="32162">
                  <a:moveTo>
                    <a:pt x="32124" y="0"/>
                  </a:moveTo>
                  <a:lnTo>
                    <a:pt x="1" y="11781"/>
                  </a:lnTo>
                  <a:lnTo>
                    <a:pt x="39" y="11895"/>
                  </a:lnTo>
                  <a:lnTo>
                    <a:pt x="32162" y="126"/>
                  </a:lnTo>
                  <a:lnTo>
                    <a:pt x="3212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1397600" y="4001475"/>
              <a:ext cx="951475" cy="21500"/>
            </a:xfrm>
            <a:custGeom>
              <a:rect b="b" l="l" r="r" t="t"/>
              <a:pathLst>
                <a:path extrusionOk="0" h="860" w="38059">
                  <a:moveTo>
                    <a:pt x="0" y="1"/>
                  </a:moveTo>
                  <a:lnTo>
                    <a:pt x="0" y="127"/>
                  </a:lnTo>
                  <a:lnTo>
                    <a:pt x="38058" y="859"/>
                  </a:lnTo>
                  <a:lnTo>
                    <a:pt x="38058" y="72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369800" y="3846475"/>
              <a:ext cx="1007050" cy="331175"/>
            </a:xfrm>
            <a:custGeom>
              <a:rect b="b" l="l" r="r" t="t"/>
              <a:pathLst>
                <a:path extrusionOk="0" h="13247" w="40282">
                  <a:moveTo>
                    <a:pt x="39" y="1"/>
                  </a:moveTo>
                  <a:lnTo>
                    <a:pt x="1" y="115"/>
                  </a:lnTo>
                  <a:lnTo>
                    <a:pt x="40243" y="13247"/>
                  </a:lnTo>
                  <a:lnTo>
                    <a:pt x="40281" y="13133"/>
                  </a:ln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391275" y="3707600"/>
              <a:ext cx="964100" cy="608950"/>
            </a:xfrm>
            <a:custGeom>
              <a:rect b="b" l="l" r="r" t="t"/>
              <a:pathLst>
                <a:path extrusionOk="0" h="24358" w="38564">
                  <a:moveTo>
                    <a:pt x="64" y="0"/>
                  </a:moveTo>
                  <a:lnTo>
                    <a:pt x="1" y="114"/>
                  </a:lnTo>
                  <a:lnTo>
                    <a:pt x="38500" y="24358"/>
                  </a:lnTo>
                  <a:lnTo>
                    <a:pt x="38564" y="24244"/>
                  </a:lnTo>
                  <a:lnTo>
                    <a:pt x="6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2" name="Google Shape;6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938" y="1188751"/>
            <a:ext cx="7965075" cy="25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8"/>
          <p:cNvSpPr txBox="1"/>
          <p:nvPr/>
        </p:nvSpPr>
        <p:spPr>
          <a:xfrm>
            <a:off x="3215850" y="3860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41963"/>
                </a:solidFill>
                <a:latin typeface="Oswald"/>
                <a:ea typeface="Oswald"/>
                <a:cs typeface="Oswald"/>
                <a:sym typeface="Oswald"/>
              </a:rPr>
              <a:t>Гистограмма (по видам)</a:t>
            </a:r>
            <a:endParaRPr/>
          </a:p>
        </p:txBody>
      </p:sp>
      <p:sp>
        <p:nvSpPr>
          <p:cNvPr id="644" name="Google Shape;644;p38"/>
          <p:cNvSpPr txBox="1"/>
          <p:nvPr/>
        </p:nvSpPr>
        <p:spPr>
          <a:xfrm>
            <a:off x="1426475" y="4017550"/>
            <a:ext cx="6726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Гистограмма для вида virginica имеет пик в более высоком диапазоне площадей по сравнению с другими видами, что подтверждает, что этот вид имеет более крупные цветки. (</a:t>
            </a:r>
            <a:r>
              <a:rPr lang="en" u="sng">
                <a:solidFill>
                  <a:srgbClr val="07376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Ссыkка на Colab</a:t>
            </a:r>
            <a:r>
              <a:rPr lang="en">
                <a:solidFill>
                  <a:srgbClr val="073763"/>
                </a:solidFill>
              </a:rPr>
              <a:t>)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litter Portfolio by Slidesgo">
  <a:themeElements>
    <a:clrScheme name="Simple Light">
      <a:dk1>
        <a:srgbClr val="191919"/>
      </a:dk1>
      <a:lt1>
        <a:srgbClr val="FFFFFF"/>
      </a:lt1>
      <a:dk2>
        <a:srgbClr val="FFFF82"/>
      </a:dk2>
      <a:lt2>
        <a:srgbClr val="9EF8F8"/>
      </a:lt2>
      <a:accent1>
        <a:srgbClr val="FBA3D6"/>
      </a:accent1>
      <a:accent2>
        <a:srgbClr val="7479FF"/>
      </a:accent2>
      <a:accent3>
        <a:srgbClr val="B6FFB6"/>
      </a:accent3>
      <a:accent4>
        <a:srgbClr val="FF8A4E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